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notesMasterIdLst>
    <p:notesMasterId r:id="rId6"/>
  </p:notesMasterIdLst>
  <p:sldIdLst>
    <p:sldId id="266" r:id="rId2"/>
    <p:sldId id="289" r:id="rId3"/>
    <p:sldId id="300" r:id="rId4"/>
    <p:sldId id="301" r:id="rId5"/>
  </p:sldIdLst>
  <p:sldSz cx="9144000" cy="6858000" type="screen4x3"/>
  <p:notesSz cx="6797675" cy="9925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FF1"/>
    <a:srgbClr val="268866"/>
    <a:srgbClr val="2C8C6B"/>
    <a:srgbClr val="0070C0"/>
    <a:srgbClr val="000000"/>
    <a:srgbClr val="7F7F7F"/>
    <a:srgbClr val="DBDBDB"/>
    <a:srgbClr val="ADB9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25C226-8AD6-4ADA-AC70-7A94DECBEE62}" v="780" dt="2024-01-25T11:03:56.644"/>
  </p1510:revLst>
</p1510:revInfo>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60" autoAdjust="0"/>
    <p:restoredTop sz="84052" autoAdjust="0"/>
  </p:normalViewPr>
  <p:slideViewPr>
    <p:cSldViewPr>
      <p:cViewPr varScale="1">
        <p:scale>
          <a:sx n="98" d="100"/>
          <a:sy n="98" d="100"/>
        </p:scale>
        <p:origin x="2688"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24" Type="http://schemas.microsoft.com/office/2015/10/relationships/revisionInfo" Target="revisionInfo.xml"/><Relationship Id="rId5" Type="http://schemas.openxmlformats.org/officeDocument/2006/relationships/slide" Target="slides/slide4.xml"/><Relationship Id="rId23" Type="http://schemas.microsoft.com/office/2016/11/relationships/changesInfo" Target="changesInfos/changesInfo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vine Ruigrok" userId="08d05d5a-56d8-465c-ae86-fb2793fa9586" providerId="ADAL" clId="{BF25C226-8AD6-4ADA-AC70-7A94DECBEE62}"/>
    <pc:docChg chg="undo custSel addSld delSld modSld sldOrd">
      <pc:chgData name="Melvine Ruigrok" userId="08d05d5a-56d8-465c-ae86-fb2793fa9586" providerId="ADAL" clId="{BF25C226-8AD6-4ADA-AC70-7A94DECBEE62}" dt="2024-01-25T11:04:01.079" v="4872" actId="2"/>
      <pc:docMkLst>
        <pc:docMk/>
      </pc:docMkLst>
      <pc:sldChg chg="addSp delSp modSp mod">
        <pc:chgData name="Melvine Ruigrok" userId="08d05d5a-56d8-465c-ae86-fb2793fa9586" providerId="ADAL" clId="{BF25C226-8AD6-4ADA-AC70-7A94DECBEE62}" dt="2024-01-25T08:57:26.496" v="2082" actId="1076"/>
        <pc:sldMkLst>
          <pc:docMk/>
          <pc:sldMk cId="2795137362" sldId="266"/>
        </pc:sldMkLst>
        <pc:spChg chg="mod">
          <ac:chgData name="Melvine Ruigrok" userId="08d05d5a-56d8-465c-ae86-fb2793fa9586" providerId="ADAL" clId="{BF25C226-8AD6-4ADA-AC70-7A94DECBEE62}" dt="2024-01-24T12:30:05.088" v="143" actId="20577"/>
          <ac:spMkLst>
            <pc:docMk/>
            <pc:sldMk cId="2795137362" sldId="266"/>
            <ac:spMk id="2" creationId="{0551D3E4-2D74-7981-25A1-A5A65EE9604E}"/>
          </ac:spMkLst>
        </pc:spChg>
        <pc:spChg chg="add mod">
          <ac:chgData name="Melvine Ruigrok" userId="08d05d5a-56d8-465c-ae86-fb2793fa9586" providerId="ADAL" clId="{BF25C226-8AD6-4ADA-AC70-7A94DECBEE62}" dt="2024-01-25T08:49:20.475" v="2036" actId="1076"/>
          <ac:spMkLst>
            <pc:docMk/>
            <pc:sldMk cId="2795137362" sldId="266"/>
            <ac:spMk id="6" creationId="{C1D0FEAC-1A28-7DA3-74A2-944CD7001E9A}"/>
          </ac:spMkLst>
        </pc:spChg>
        <pc:picChg chg="add mod">
          <ac:chgData name="Melvine Ruigrok" userId="08d05d5a-56d8-465c-ae86-fb2793fa9586" providerId="ADAL" clId="{BF25C226-8AD6-4ADA-AC70-7A94DECBEE62}" dt="2024-01-25T08:57:26.496" v="2082" actId="1076"/>
          <ac:picMkLst>
            <pc:docMk/>
            <pc:sldMk cId="2795137362" sldId="266"/>
            <ac:picMk id="3" creationId="{F4B4C33B-7060-E8D0-9C37-1D031E3D32E0}"/>
          </ac:picMkLst>
        </pc:picChg>
        <pc:picChg chg="add del mod">
          <ac:chgData name="Melvine Ruigrok" userId="08d05d5a-56d8-465c-ae86-fb2793fa9586" providerId="ADAL" clId="{BF25C226-8AD6-4ADA-AC70-7A94DECBEE62}" dt="2024-01-24T13:29:22.943" v="1230" actId="478"/>
          <ac:picMkLst>
            <pc:docMk/>
            <pc:sldMk cId="2795137362" sldId="266"/>
            <ac:picMk id="3074" creationId="{C6E8FC5A-DF8D-937E-E1BD-44AB2A0D1644}"/>
          </ac:picMkLst>
        </pc:picChg>
      </pc:sldChg>
      <pc:sldChg chg="addSp delSp modSp mod modAnim modNotesTx">
        <pc:chgData name="Melvine Ruigrok" userId="08d05d5a-56d8-465c-ae86-fb2793fa9586" providerId="ADAL" clId="{BF25C226-8AD6-4ADA-AC70-7A94DECBEE62}" dt="2024-01-25T10:52:44.540" v="3297" actId="20577"/>
        <pc:sldMkLst>
          <pc:docMk/>
          <pc:sldMk cId="1661475979" sldId="267"/>
        </pc:sldMkLst>
        <pc:spChg chg="mod">
          <ac:chgData name="Melvine Ruigrok" userId="08d05d5a-56d8-465c-ae86-fb2793fa9586" providerId="ADAL" clId="{BF25C226-8AD6-4ADA-AC70-7A94DECBEE62}" dt="2024-01-24T12:57:56.119" v="694" actId="20577"/>
          <ac:spMkLst>
            <pc:docMk/>
            <pc:sldMk cId="1661475979" sldId="267"/>
            <ac:spMk id="2" creationId="{E9FC7854-646D-927F-9C70-FD8A3FBE64BF}"/>
          </ac:spMkLst>
        </pc:spChg>
        <pc:spChg chg="add mod">
          <ac:chgData name="Melvine Ruigrok" userId="08d05d5a-56d8-465c-ae86-fb2793fa9586" providerId="ADAL" clId="{BF25C226-8AD6-4ADA-AC70-7A94DECBEE62}" dt="2024-01-25T08:56:26.438" v="2080" actId="20577"/>
          <ac:spMkLst>
            <pc:docMk/>
            <pc:sldMk cId="1661475979" sldId="267"/>
            <ac:spMk id="3" creationId="{4C0D388B-9A8E-51E3-9C5F-DCC24B8BBF21}"/>
          </ac:spMkLst>
        </pc:spChg>
        <pc:spChg chg="add del mod">
          <ac:chgData name="Melvine Ruigrok" userId="08d05d5a-56d8-465c-ae86-fb2793fa9586" providerId="ADAL" clId="{BF25C226-8AD6-4ADA-AC70-7A94DECBEE62}" dt="2024-01-24T13:00:25.177" v="710" actId="478"/>
          <ac:spMkLst>
            <pc:docMk/>
            <pc:sldMk cId="1661475979" sldId="267"/>
            <ac:spMk id="7" creationId="{381DE002-F8DD-4931-05EA-701C7F45D0E9}"/>
          </ac:spMkLst>
        </pc:spChg>
        <pc:spChg chg="add del mod">
          <ac:chgData name="Melvine Ruigrok" userId="08d05d5a-56d8-465c-ae86-fb2793fa9586" providerId="ADAL" clId="{BF25C226-8AD6-4ADA-AC70-7A94DECBEE62}" dt="2024-01-25T08:51:02.554" v="2041" actId="21"/>
          <ac:spMkLst>
            <pc:docMk/>
            <pc:sldMk cId="1661475979" sldId="267"/>
            <ac:spMk id="11" creationId="{7570F391-C24A-F31B-B2BE-330FC70BBA35}"/>
          </ac:spMkLst>
        </pc:spChg>
        <pc:graphicFrameChg chg="add del mod modGraphic">
          <ac:chgData name="Melvine Ruigrok" userId="08d05d5a-56d8-465c-ae86-fb2793fa9586" providerId="ADAL" clId="{BF25C226-8AD6-4ADA-AC70-7A94DECBEE62}" dt="2024-01-24T12:58:58.863" v="705" actId="478"/>
          <ac:graphicFrameMkLst>
            <pc:docMk/>
            <pc:sldMk cId="1661475979" sldId="267"/>
            <ac:graphicFrameMk id="5" creationId="{5A03FBCA-632B-0765-E5D6-FC5ACD9E9AC9}"/>
          </ac:graphicFrameMkLst>
        </pc:graphicFrameChg>
        <pc:graphicFrameChg chg="add mod modGraphic">
          <ac:chgData name="Melvine Ruigrok" userId="08d05d5a-56d8-465c-ae86-fb2793fa9586" providerId="ADAL" clId="{BF25C226-8AD6-4ADA-AC70-7A94DECBEE62}" dt="2024-01-24T13:03:08.857" v="726" actId="1076"/>
          <ac:graphicFrameMkLst>
            <pc:docMk/>
            <pc:sldMk cId="1661475979" sldId="267"/>
            <ac:graphicFrameMk id="9" creationId="{0B335F10-A203-DA54-F932-10889CE6575F}"/>
          </ac:graphicFrameMkLst>
        </pc:graphicFrameChg>
        <pc:picChg chg="mod">
          <ac:chgData name="Melvine Ruigrok" userId="08d05d5a-56d8-465c-ae86-fb2793fa9586" providerId="ADAL" clId="{BF25C226-8AD6-4ADA-AC70-7A94DECBEE62}" dt="2024-01-24T12:58:19.087" v="700" actId="1076"/>
          <ac:picMkLst>
            <pc:docMk/>
            <pc:sldMk cId="1661475979" sldId="267"/>
            <ac:picMk id="4" creationId="{F1DC2905-534C-72AF-A19C-8688B0A3111D}"/>
          </ac:picMkLst>
        </pc:picChg>
        <pc:picChg chg="mod">
          <ac:chgData name="Melvine Ruigrok" userId="08d05d5a-56d8-465c-ae86-fb2793fa9586" providerId="ADAL" clId="{BF25C226-8AD6-4ADA-AC70-7A94DECBEE62}" dt="2024-01-24T12:58:15.322" v="699" actId="1076"/>
          <ac:picMkLst>
            <pc:docMk/>
            <pc:sldMk cId="1661475979" sldId="267"/>
            <ac:picMk id="6" creationId="{EA2DD4A0-C7C2-C964-1717-D5FFC70ED72B}"/>
          </ac:picMkLst>
        </pc:picChg>
        <pc:picChg chg="mod">
          <ac:chgData name="Melvine Ruigrok" userId="08d05d5a-56d8-465c-ae86-fb2793fa9586" providerId="ADAL" clId="{BF25C226-8AD6-4ADA-AC70-7A94DECBEE62}" dt="2024-01-24T12:59:14.162" v="707" actId="1076"/>
          <ac:picMkLst>
            <pc:docMk/>
            <pc:sldMk cId="1661475979" sldId="267"/>
            <ac:picMk id="8" creationId="{1826B869-13A8-98EF-D6E2-0CE4DEF8EE19}"/>
          </ac:picMkLst>
        </pc:picChg>
        <pc:picChg chg="mod">
          <ac:chgData name="Melvine Ruigrok" userId="08d05d5a-56d8-465c-ae86-fb2793fa9586" providerId="ADAL" clId="{BF25C226-8AD6-4ADA-AC70-7A94DECBEE62}" dt="2024-01-24T12:58:10.707" v="696" actId="1076"/>
          <ac:picMkLst>
            <pc:docMk/>
            <pc:sldMk cId="1661475979" sldId="267"/>
            <ac:picMk id="10" creationId="{D457E158-F289-CEB0-5E25-58EEFE4C62A0}"/>
          </ac:picMkLst>
        </pc:picChg>
        <pc:picChg chg="mod ord">
          <ac:chgData name="Melvine Ruigrok" userId="08d05d5a-56d8-465c-ae86-fb2793fa9586" providerId="ADAL" clId="{BF25C226-8AD6-4ADA-AC70-7A94DECBEE62}" dt="2024-01-24T13:02:52.777" v="724" actId="14100"/>
          <ac:picMkLst>
            <pc:docMk/>
            <pc:sldMk cId="1661475979" sldId="267"/>
            <ac:picMk id="12" creationId="{AC0D5A42-8F17-C6E5-4AE9-C3783C19BBA8}"/>
          </ac:picMkLst>
        </pc:picChg>
        <pc:picChg chg="add del mod">
          <ac:chgData name="Melvine Ruigrok" userId="08d05d5a-56d8-465c-ae86-fb2793fa9586" providerId="ADAL" clId="{BF25C226-8AD6-4ADA-AC70-7A94DECBEE62}" dt="2024-01-24T12:57:42.989" v="688" actId="478"/>
          <ac:picMkLst>
            <pc:docMk/>
            <pc:sldMk cId="1661475979" sldId="267"/>
            <ac:picMk id="4098" creationId="{2AA6E59D-90BE-50AC-DA65-7B84E9A04D27}"/>
          </ac:picMkLst>
        </pc:picChg>
        <pc:picChg chg="add del mod">
          <ac:chgData name="Melvine Ruigrok" userId="08d05d5a-56d8-465c-ae86-fb2793fa9586" providerId="ADAL" clId="{BF25C226-8AD6-4ADA-AC70-7A94DECBEE62}" dt="2024-01-24T12:57:44.235" v="689" actId="478"/>
          <ac:picMkLst>
            <pc:docMk/>
            <pc:sldMk cId="1661475979" sldId="267"/>
            <ac:picMk id="4100" creationId="{CFDAC462-7241-C654-074B-CEBFD36C80F2}"/>
          </ac:picMkLst>
        </pc:picChg>
        <pc:picChg chg="add del mod">
          <ac:chgData name="Melvine Ruigrok" userId="08d05d5a-56d8-465c-ae86-fb2793fa9586" providerId="ADAL" clId="{BF25C226-8AD6-4ADA-AC70-7A94DECBEE62}" dt="2024-01-24T12:57:45.006" v="690" actId="478"/>
          <ac:picMkLst>
            <pc:docMk/>
            <pc:sldMk cId="1661475979" sldId="267"/>
            <ac:picMk id="4102" creationId="{6E218AAD-A16D-BD4A-3C37-992B7FA3D902}"/>
          </ac:picMkLst>
        </pc:picChg>
      </pc:sldChg>
      <pc:sldChg chg="delSp modSp mod ord">
        <pc:chgData name="Melvine Ruigrok" userId="08d05d5a-56d8-465c-ae86-fb2793fa9586" providerId="ADAL" clId="{BF25C226-8AD6-4ADA-AC70-7A94DECBEE62}" dt="2024-01-24T14:04:03.557" v="1740"/>
        <pc:sldMkLst>
          <pc:docMk/>
          <pc:sldMk cId="170279941" sldId="268"/>
        </pc:sldMkLst>
        <pc:picChg chg="del">
          <ac:chgData name="Melvine Ruigrok" userId="08d05d5a-56d8-465c-ae86-fb2793fa9586" providerId="ADAL" clId="{BF25C226-8AD6-4ADA-AC70-7A94DECBEE62}" dt="2024-01-24T13:54:07.278" v="1658" actId="478"/>
          <ac:picMkLst>
            <pc:docMk/>
            <pc:sldMk cId="170279941" sldId="268"/>
            <ac:picMk id="7" creationId="{B112C902-02B8-C851-4088-FD16C93CFEC5}"/>
          </ac:picMkLst>
        </pc:picChg>
        <pc:picChg chg="mod">
          <ac:chgData name="Melvine Ruigrok" userId="08d05d5a-56d8-465c-ae86-fb2793fa9586" providerId="ADAL" clId="{BF25C226-8AD6-4ADA-AC70-7A94DECBEE62}" dt="2024-01-24T13:54:19.718" v="1659" actId="1076"/>
          <ac:picMkLst>
            <pc:docMk/>
            <pc:sldMk cId="170279941" sldId="268"/>
            <ac:picMk id="13" creationId="{BCF7D12F-8326-945D-BE66-216F868B4AAF}"/>
          </ac:picMkLst>
        </pc:picChg>
        <pc:cxnChg chg="mod">
          <ac:chgData name="Melvine Ruigrok" userId="08d05d5a-56d8-465c-ae86-fb2793fa9586" providerId="ADAL" clId="{BF25C226-8AD6-4ADA-AC70-7A94DECBEE62}" dt="2024-01-24T13:54:19.718" v="1659" actId="1076"/>
          <ac:cxnSpMkLst>
            <pc:docMk/>
            <pc:sldMk cId="170279941" sldId="268"/>
            <ac:cxnSpMk id="9" creationId="{FD30F60E-653C-FE92-73D6-96C6C7B7D11B}"/>
          </ac:cxnSpMkLst>
        </pc:cxnChg>
      </pc:sldChg>
      <pc:sldChg chg="modSp mod modNotesTx">
        <pc:chgData name="Melvine Ruigrok" userId="08d05d5a-56d8-465c-ae86-fb2793fa9586" providerId="ADAL" clId="{BF25C226-8AD6-4ADA-AC70-7A94DECBEE62}" dt="2024-01-25T10:56:52.215" v="4083" actId="6549"/>
        <pc:sldMkLst>
          <pc:docMk/>
          <pc:sldMk cId="149388108" sldId="269"/>
        </pc:sldMkLst>
        <pc:spChg chg="mod">
          <ac:chgData name="Melvine Ruigrok" userId="08d05d5a-56d8-465c-ae86-fb2793fa9586" providerId="ADAL" clId="{BF25C226-8AD6-4ADA-AC70-7A94DECBEE62}" dt="2024-01-25T09:42:44.693" v="2531" actId="20577"/>
          <ac:spMkLst>
            <pc:docMk/>
            <pc:sldMk cId="149388108" sldId="269"/>
            <ac:spMk id="2" creationId="{31532DD0-8210-9C02-F1A2-8F2E3F183C36}"/>
          </ac:spMkLst>
        </pc:spChg>
        <pc:spChg chg="mod">
          <ac:chgData name="Melvine Ruigrok" userId="08d05d5a-56d8-465c-ae86-fb2793fa9586" providerId="ADAL" clId="{BF25C226-8AD6-4ADA-AC70-7A94DECBEE62}" dt="2024-01-25T09:45:29.263" v="2669" actId="1076"/>
          <ac:spMkLst>
            <pc:docMk/>
            <pc:sldMk cId="149388108" sldId="269"/>
            <ac:spMk id="3" creationId="{F98D9AD5-8A75-1495-B4AC-5D7F2D01B88C}"/>
          </ac:spMkLst>
        </pc:spChg>
      </pc:sldChg>
      <pc:sldChg chg="del ord">
        <pc:chgData name="Melvine Ruigrok" userId="08d05d5a-56d8-465c-ae86-fb2793fa9586" providerId="ADAL" clId="{BF25C226-8AD6-4ADA-AC70-7A94DECBEE62}" dt="2024-01-25T09:55:17.027" v="2750" actId="47"/>
        <pc:sldMkLst>
          <pc:docMk/>
          <pc:sldMk cId="4285435816" sldId="270"/>
        </pc:sldMkLst>
      </pc:sldChg>
      <pc:sldChg chg="del">
        <pc:chgData name="Melvine Ruigrok" userId="08d05d5a-56d8-465c-ae86-fb2793fa9586" providerId="ADAL" clId="{BF25C226-8AD6-4ADA-AC70-7A94DECBEE62}" dt="2024-01-24T10:05:52.531" v="44" actId="47"/>
        <pc:sldMkLst>
          <pc:docMk/>
          <pc:sldMk cId="815631685" sldId="271"/>
        </pc:sldMkLst>
      </pc:sldChg>
      <pc:sldChg chg="del">
        <pc:chgData name="Melvine Ruigrok" userId="08d05d5a-56d8-465c-ae86-fb2793fa9586" providerId="ADAL" clId="{BF25C226-8AD6-4ADA-AC70-7A94DECBEE62}" dt="2024-01-24T13:56:16.782" v="1667" actId="47"/>
        <pc:sldMkLst>
          <pc:docMk/>
          <pc:sldMk cId="1396145238" sldId="272"/>
        </pc:sldMkLst>
      </pc:sldChg>
      <pc:sldChg chg="del">
        <pc:chgData name="Melvine Ruigrok" userId="08d05d5a-56d8-465c-ae86-fb2793fa9586" providerId="ADAL" clId="{BF25C226-8AD6-4ADA-AC70-7A94DECBEE62}" dt="2024-01-24T10:06:41.399" v="46" actId="47"/>
        <pc:sldMkLst>
          <pc:docMk/>
          <pc:sldMk cId="795284204" sldId="273"/>
        </pc:sldMkLst>
      </pc:sldChg>
      <pc:sldChg chg="del">
        <pc:chgData name="Melvine Ruigrok" userId="08d05d5a-56d8-465c-ae86-fb2793fa9586" providerId="ADAL" clId="{BF25C226-8AD6-4ADA-AC70-7A94DECBEE62}" dt="2024-01-24T10:06:24.778" v="45" actId="47"/>
        <pc:sldMkLst>
          <pc:docMk/>
          <pc:sldMk cId="2224456165" sldId="274"/>
        </pc:sldMkLst>
      </pc:sldChg>
      <pc:sldChg chg="addSp modSp mod ord modAnim modNotesTx">
        <pc:chgData name="Melvine Ruigrok" userId="08d05d5a-56d8-465c-ae86-fb2793fa9586" providerId="ADAL" clId="{BF25C226-8AD6-4ADA-AC70-7A94DECBEE62}" dt="2024-01-25T10:58:59.339" v="4473" actId="20577"/>
        <pc:sldMkLst>
          <pc:docMk/>
          <pc:sldMk cId="2675302644" sldId="275"/>
        </pc:sldMkLst>
        <pc:spChg chg="mod">
          <ac:chgData name="Melvine Ruigrok" userId="08d05d5a-56d8-465c-ae86-fb2793fa9586" providerId="ADAL" clId="{BF25C226-8AD6-4ADA-AC70-7A94DECBEE62}" dt="2024-01-25T09:52:51.615" v="2696" actId="6549"/>
          <ac:spMkLst>
            <pc:docMk/>
            <pc:sldMk cId="2675302644" sldId="275"/>
            <ac:spMk id="2" creationId="{46D0BFF5-C812-1347-BDDF-A9745249BD68}"/>
          </ac:spMkLst>
        </pc:spChg>
        <pc:spChg chg="add mod">
          <ac:chgData name="Melvine Ruigrok" userId="08d05d5a-56d8-465c-ae86-fb2793fa9586" providerId="ADAL" clId="{BF25C226-8AD6-4ADA-AC70-7A94DECBEE62}" dt="2024-01-25T09:47:10.364" v="2670" actId="1076"/>
          <ac:spMkLst>
            <pc:docMk/>
            <pc:sldMk cId="2675302644" sldId="275"/>
            <ac:spMk id="3" creationId="{46EB8A32-6DD2-B2B2-74FA-A995D46A76C4}"/>
          </ac:spMkLst>
        </pc:spChg>
        <pc:spChg chg="add mod">
          <ac:chgData name="Melvine Ruigrok" userId="08d05d5a-56d8-465c-ae86-fb2793fa9586" providerId="ADAL" clId="{BF25C226-8AD6-4ADA-AC70-7A94DECBEE62}" dt="2024-01-25T09:51:52.520" v="2674" actId="207"/>
          <ac:spMkLst>
            <pc:docMk/>
            <pc:sldMk cId="2675302644" sldId="275"/>
            <ac:spMk id="4" creationId="{DF422E4F-08C8-02B3-A787-EDE5D6496F17}"/>
          </ac:spMkLst>
        </pc:spChg>
        <pc:spChg chg="mod">
          <ac:chgData name="Melvine Ruigrok" userId="08d05d5a-56d8-465c-ae86-fb2793fa9586" providerId="ADAL" clId="{BF25C226-8AD6-4ADA-AC70-7A94DECBEE62}" dt="2024-01-25T09:47:10.364" v="2670" actId="1076"/>
          <ac:spMkLst>
            <pc:docMk/>
            <pc:sldMk cId="2675302644" sldId="275"/>
            <ac:spMk id="9" creationId="{B6E2DBBE-E57C-A274-B7E1-5985CD5E89B6}"/>
          </ac:spMkLst>
        </pc:spChg>
        <pc:spChg chg="add mod">
          <ac:chgData name="Melvine Ruigrok" userId="08d05d5a-56d8-465c-ae86-fb2793fa9586" providerId="ADAL" clId="{BF25C226-8AD6-4ADA-AC70-7A94DECBEE62}" dt="2024-01-25T09:54:18.091" v="2748" actId="20577"/>
          <ac:spMkLst>
            <pc:docMk/>
            <pc:sldMk cId="2675302644" sldId="275"/>
            <ac:spMk id="10" creationId="{DA88F2E2-C849-6292-3A06-0AB31841BE28}"/>
          </ac:spMkLst>
        </pc:spChg>
        <pc:grpChg chg="mod">
          <ac:chgData name="Melvine Ruigrok" userId="08d05d5a-56d8-465c-ae86-fb2793fa9586" providerId="ADAL" clId="{BF25C226-8AD6-4ADA-AC70-7A94DECBEE62}" dt="2024-01-25T09:47:10.364" v="2670" actId="1076"/>
          <ac:grpSpMkLst>
            <pc:docMk/>
            <pc:sldMk cId="2675302644" sldId="275"/>
            <ac:grpSpMk id="6" creationId="{F8883407-6A40-A5CE-9270-0F2CD49B8997}"/>
          </ac:grpSpMkLst>
        </pc:grpChg>
        <pc:picChg chg="mod">
          <ac:chgData name="Melvine Ruigrok" userId="08d05d5a-56d8-465c-ae86-fb2793fa9586" providerId="ADAL" clId="{BF25C226-8AD6-4ADA-AC70-7A94DECBEE62}" dt="2024-01-25T09:47:10.364" v="2670" actId="1076"/>
          <ac:picMkLst>
            <pc:docMk/>
            <pc:sldMk cId="2675302644" sldId="275"/>
            <ac:picMk id="5" creationId="{87C9E0EA-F92F-855E-AB37-09E0B767E1CF}"/>
          </ac:picMkLst>
        </pc:picChg>
      </pc:sldChg>
      <pc:sldChg chg="del ord">
        <pc:chgData name="Melvine Ruigrok" userId="08d05d5a-56d8-465c-ae86-fb2793fa9586" providerId="ADAL" clId="{BF25C226-8AD6-4ADA-AC70-7A94DECBEE62}" dt="2024-01-25T10:44:45.613" v="3081" actId="47"/>
        <pc:sldMkLst>
          <pc:docMk/>
          <pc:sldMk cId="3399254854" sldId="276"/>
        </pc:sldMkLst>
      </pc:sldChg>
      <pc:sldChg chg="addSp delSp modSp add del mod">
        <pc:chgData name="Melvine Ruigrok" userId="08d05d5a-56d8-465c-ae86-fb2793fa9586" providerId="ADAL" clId="{BF25C226-8AD6-4ADA-AC70-7A94DECBEE62}" dt="2024-01-24T13:59:29.919" v="1677" actId="1076"/>
        <pc:sldMkLst>
          <pc:docMk/>
          <pc:sldMk cId="1395642238" sldId="277"/>
        </pc:sldMkLst>
        <pc:grpChg chg="del">
          <ac:chgData name="Melvine Ruigrok" userId="08d05d5a-56d8-465c-ae86-fb2793fa9586" providerId="ADAL" clId="{BF25C226-8AD6-4ADA-AC70-7A94DECBEE62}" dt="2024-01-24T13:59:13.216" v="1672" actId="478"/>
          <ac:grpSpMkLst>
            <pc:docMk/>
            <pc:sldMk cId="1395642238" sldId="277"/>
            <ac:grpSpMk id="7" creationId="{ABE2D4C8-DE5F-D4E6-3480-F2D80BB8DBC7}"/>
          </ac:grpSpMkLst>
        </pc:grpChg>
        <pc:picChg chg="add mod">
          <ac:chgData name="Melvine Ruigrok" userId="08d05d5a-56d8-465c-ae86-fb2793fa9586" providerId="ADAL" clId="{BF25C226-8AD6-4ADA-AC70-7A94DECBEE62}" dt="2024-01-24T13:59:29.919" v="1677" actId="1076"/>
          <ac:picMkLst>
            <pc:docMk/>
            <pc:sldMk cId="1395642238" sldId="277"/>
            <ac:picMk id="2" creationId="{E91614AF-3ACC-3CFB-CBC3-808A82BB84EB}"/>
          </ac:picMkLst>
        </pc:picChg>
        <pc:picChg chg="del mod topLvl">
          <ac:chgData name="Melvine Ruigrok" userId="08d05d5a-56d8-465c-ae86-fb2793fa9586" providerId="ADAL" clId="{BF25C226-8AD6-4ADA-AC70-7A94DECBEE62}" dt="2024-01-24T13:59:14.361" v="1673" actId="478"/>
          <ac:picMkLst>
            <pc:docMk/>
            <pc:sldMk cId="1395642238" sldId="277"/>
            <ac:picMk id="4" creationId="{08BB504B-1A53-BAC8-96AF-06357224470E}"/>
          </ac:picMkLst>
        </pc:picChg>
        <pc:picChg chg="add mod">
          <ac:chgData name="Melvine Ruigrok" userId="08d05d5a-56d8-465c-ae86-fb2793fa9586" providerId="ADAL" clId="{BF25C226-8AD6-4ADA-AC70-7A94DECBEE62}" dt="2024-01-24T13:59:29.919" v="1677" actId="1076"/>
          <ac:picMkLst>
            <pc:docMk/>
            <pc:sldMk cId="1395642238" sldId="277"/>
            <ac:picMk id="5" creationId="{638C3C4E-F2FC-F3AE-1CF4-824CE6E4DC01}"/>
          </ac:picMkLst>
        </pc:picChg>
        <pc:picChg chg="del topLvl">
          <ac:chgData name="Melvine Ruigrok" userId="08d05d5a-56d8-465c-ae86-fb2793fa9586" providerId="ADAL" clId="{BF25C226-8AD6-4ADA-AC70-7A94DECBEE62}" dt="2024-01-24T13:59:13.216" v="1672" actId="478"/>
          <ac:picMkLst>
            <pc:docMk/>
            <pc:sldMk cId="1395642238" sldId="277"/>
            <ac:picMk id="6" creationId="{37A29CD0-14F7-2423-B230-7A445782075F}"/>
          </ac:picMkLst>
        </pc:picChg>
      </pc:sldChg>
      <pc:sldChg chg="del">
        <pc:chgData name="Melvine Ruigrok" userId="08d05d5a-56d8-465c-ae86-fb2793fa9586" providerId="ADAL" clId="{BF25C226-8AD6-4ADA-AC70-7A94DECBEE62}" dt="2024-01-24T10:06:52.349" v="47" actId="47"/>
        <pc:sldMkLst>
          <pc:docMk/>
          <pc:sldMk cId="1820590587" sldId="279"/>
        </pc:sldMkLst>
      </pc:sldChg>
      <pc:sldChg chg="del ord">
        <pc:chgData name="Melvine Ruigrok" userId="08d05d5a-56d8-465c-ae86-fb2793fa9586" providerId="ADAL" clId="{BF25C226-8AD6-4ADA-AC70-7A94DECBEE62}" dt="2024-01-24T14:21:16.038" v="2017" actId="47"/>
        <pc:sldMkLst>
          <pc:docMk/>
          <pc:sldMk cId="1665184424" sldId="280"/>
        </pc:sldMkLst>
      </pc:sldChg>
      <pc:sldChg chg="del">
        <pc:chgData name="Melvine Ruigrok" userId="08d05d5a-56d8-465c-ae86-fb2793fa9586" providerId="ADAL" clId="{BF25C226-8AD6-4ADA-AC70-7A94DECBEE62}" dt="2024-01-24T10:06:55.411" v="50" actId="47"/>
        <pc:sldMkLst>
          <pc:docMk/>
          <pc:sldMk cId="729147450" sldId="281"/>
        </pc:sldMkLst>
      </pc:sldChg>
      <pc:sldChg chg="del">
        <pc:chgData name="Melvine Ruigrok" userId="08d05d5a-56d8-465c-ae86-fb2793fa9586" providerId="ADAL" clId="{BF25C226-8AD6-4ADA-AC70-7A94DECBEE62}" dt="2024-01-24T10:06:55.804" v="51" actId="47"/>
        <pc:sldMkLst>
          <pc:docMk/>
          <pc:sldMk cId="1823765955" sldId="282"/>
        </pc:sldMkLst>
      </pc:sldChg>
      <pc:sldChg chg="del">
        <pc:chgData name="Melvine Ruigrok" userId="08d05d5a-56d8-465c-ae86-fb2793fa9586" providerId="ADAL" clId="{BF25C226-8AD6-4ADA-AC70-7A94DECBEE62}" dt="2024-01-24T10:06:56.135" v="52" actId="47"/>
        <pc:sldMkLst>
          <pc:docMk/>
          <pc:sldMk cId="1949499280" sldId="283"/>
        </pc:sldMkLst>
      </pc:sldChg>
      <pc:sldChg chg="del">
        <pc:chgData name="Melvine Ruigrok" userId="08d05d5a-56d8-465c-ae86-fb2793fa9586" providerId="ADAL" clId="{BF25C226-8AD6-4ADA-AC70-7A94DECBEE62}" dt="2024-01-24T10:06:56.407" v="53" actId="47"/>
        <pc:sldMkLst>
          <pc:docMk/>
          <pc:sldMk cId="1825498092" sldId="284"/>
        </pc:sldMkLst>
      </pc:sldChg>
      <pc:sldChg chg="del">
        <pc:chgData name="Melvine Ruigrok" userId="08d05d5a-56d8-465c-ae86-fb2793fa9586" providerId="ADAL" clId="{BF25C226-8AD6-4ADA-AC70-7A94DECBEE62}" dt="2024-01-24T10:06:54.892" v="49" actId="47"/>
        <pc:sldMkLst>
          <pc:docMk/>
          <pc:sldMk cId="1897902978" sldId="285"/>
        </pc:sldMkLst>
      </pc:sldChg>
      <pc:sldChg chg="del">
        <pc:chgData name="Melvine Ruigrok" userId="08d05d5a-56d8-465c-ae86-fb2793fa9586" providerId="ADAL" clId="{BF25C226-8AD6-4ADA-AC70-7A94DECBEE62}" dt="2024-01-24T10:06:56.675" v="54" actId="47"/>
        <pc:sldMkLst>
          <pc:docMk/>
          <pc:sldMk cId="4109373519" sldId="286"/>
        </pc:sldMkLst>
      </pc:sldChg>
      <pc:sldChg chg="del">
        <pc:chgData name="Melvine Ruigrok" userId="08d05d5a-56d8-465c-ae86-fb2793fa9586" providerId="ADAL" clId="{BF25C226-8AD6-4ADA-AC70-7A94DECBEE62}" dt="2024-01-24T10:06:53.944" v="48" actId="47"/>
        <pc:sldMkLst>
          <pc:docMk/>
          <pc:sldMk cId="4190124231" sldId="287"/>
        </pc:sldMkLst>
      </pc:sldChg>
      <pc:sldChg chg="addSp delSp modSp new del mod ord">
        <pc:chgData name="Melvine Ruigrok" userId="08d05d5a-56d8-465c-ae86-fb2793fa9586" providerId="ADAL" clId="{BF25C226-8AD6-4ADA-AC70-7A94DECBEE62}" dt="2024-01-24T14:24:02.999" v="2026" actId="47"/>
        <pc:sldMkLst>
          <pc:docMk/>
          <pc:sldMk cId="3252578674" sldId="288"/>
        </pc:sldMkLst>
        <pc:spChg chg="add mod">
          <ac:chgData name="Melvine Ruigrok" userId="08d05d5a-56d8-465c-ae86-fb2793fa9586" providerId="ADAL" clId="{BF25C226-8AD6-4ADA-AC70-7A94DECBEE62}" dt="2024-01-24T13:44:48.688" v="1381" actId="6549"/>
          <ac:spMkLst>
            <pc:docMk/>
            <pc:sldMk cId="3252578674" sldId="288"/>
            <ac:spMk id="4" creationId="{EF19F8CD-E01D-F209-4930-E07FD679E43C}"/>
          </ac:spMkLst>
        </pc:spChg>
        <pc:spChg chg="add mod">
          <ac:chgData name="Melvine Ruigrok" userId="08d05d5a-56d8-465c-ae86-fb2793fa9586" providerId="ADAL" clId="{BF25C226-8AD6-4ADA-AC70-7A94DECBEE62}" dt="2024-01-24T10:01:21.114" v="38" actId="1076"/>
          <ac:spMkLst>
            <pc:docMk/>
            <pc:sldMk cId="3252578674" sldId="288"/>
            <ac:spMk id="6" creationId="{7E61D896-FE77-45BA-EE67-A780B72C4A91}"/>
          </ac:spMkLst>
        </pc:spChg>
        <pc:picChg chg="add del mod">
          <ac:chgData name="Melvine Ruigrok" userId="08d05d5a-56d8-465c-ae86-fb2793fa9586" providerId="ADAL" clId="{BF25C226-8AD6-4ADA-AC70-7A94DECBEE62}" dt="2024-01-24T13:43:47.061" v="1377" actId="478"/>
          <ac:picMkLst>
            <pc:docMk/>
            <pc:sldMk cId="3252578674" sldId="288"/>
            <ac:picMk id="1026" creationId="{851E87F2-AE83-6BDE-C0BC-64C20896160E}"/>
          </ac:picMkLst>
        </pc:picChg>
      </pc:sldChg>
      <pc:sldChg chg="modSp add mod ord modAnim modNotesTx">
        <pc:chgData name="Melvine Ruigrok" userId="08d05d5a-56d8-465c-ae86-fb2793fa9586" providerId="ADAL" clId="{BF25C226-8AD6-4ADA-AC70-7A94DECBEE62}" dt="2024-01-25T11:00:11.977" v="4653" actId="20577"/>
        <pc:sldMkLst>
          <pc:docMk/>
          <pc:sldMk cId="2395801638" sldId="289"/>
        </pc:sldMkLst>
        <pc:spChg chg="mod">
          <ac:chgData name="Melvine Ruigrok" userId="08d05d5a-56d8-465c-ae86-fb2793fa9586" providerId="ADAL" clId="{BF25C226-8AD6-4ADA-AC70-7A94DECBEE62}" dt="2024-01-25T09:54:32.434" v="2749" actId="1076"/>
          <ac:spMkLst>
            <pc:docMk/>
            <pc:sldMk cId="2395801638" sldId="289"/>
            <ac:spMk id="2" creationId="{0B27B0F5-F2A8-8527-D55B-6CFBCC25A931}"/>
          </ac:spMkLst>
        </pc:spChg>
        <pc:spChg chg="mod">
          <ac:chgData name="Melvine Ruigrok" userId="08d05d5a-56d8-465c-ae86-fb2793fa9586" providerId="ADAL" clId="{BF25C226-8AD6-4ADA-AC70-7A94DECBEE62}" dt="2024-01-24T14:08:08.036" v="1862" actId="1076"/>
          <ac:spMkLst>
            <pc:docMk/>
            <pc:sldMk cId="2395801638" sldId="289"/>
            <ac:spMk id="4" creationId="{2842E93A-678D-8F5F-E2DA-DCCA9BD79B7F}"/>
          </ac:spMkLst>
        </pc:spChg>
      </pc:sldChg>
      <pc:sldChg chg="addSp delSp modSp new del mod">
        <pc:chgData name="Melvine Ruigrok" userId="08d05d5a-56d8-465c-ae86-fb2793fa9586" providerId="ADAL" clId="{BF25C226-8AD6-4ADA-AC70-7A94DECBEE62}" dt="2024-01-24T14:22:02.142" v="2020" actId="47"/>
        <pc:sldMkLst>
          <pc:docMk/>
          <pc:sldMk cId="3212011453" sldId="290"/>
        </pc:sldMkLst>
        <pc:spChg chg="del">
          <ac:chgData name="Melvine Ruigrok" userId="08d05d5a-56d8-465c-ae86-fb2793fa9586" providerId="ADAL" clId="{BF25C226-8AD6-4ADA-AC70-7A94DECBEE62}" dt="2024-01-24T10:08:56.827" v="59" actId="478"/>
          <ac:spMkLst>
            <pc:docMk/>
            <pc:sldMk cId="3212011453" sldId="290"/>
            <ac:spMk id="2" creationId="{0B9FCED4-3636-83A7-FAB6-C2CA9D2E1A8A}"/>
          </ac:spMkLst>
        </pc:spChg>
        <pc:spChg chg="del">
          <ac:chgData name="Melvine Ruigrok" userId="08d05d5a-56d8-465c-ae86-fb2793fa9586" providerId="ADAL" clId="{BF25C226-8AD6-4ADA-AC70-7A94DECBEE62}" dt="2024-01-24T10:08:58.007" v="60" actId="478"/>
          <ac:spMkLst>
            <pc:docMk/>
            <pc:sldMk cId="3212011453" sldId="290"/>
            <ac:spMk id="3" creationId="{E21A9C3F-AE78-1450-3C93-AFCD2C5A2112}"/>
          </ac:spMkLst>
        </pc:spChg>
        <pc:spChg chg="add del mod">
          <ac:chgData name="Melvine Ruigrok" userId="08d05d5a-56d8-465c-ae86-fb2793fa9586" providerId="ADAL" clId="{BF25C226-8AD6-4ADA-AC70-7A94DECBEE62}" dt="2024-01-24T10:09:07.415" v="62" actId="478"/>
          <ac:spMkLst>
            <pc:docMk/>
            <pc:sldMk cId="3212011453" sldId="290"/>
            <ac:spMk id="5" creationId="{4A463858-32E5-DB73-B9B9-B5DA44A3DE89}"/>
          </ac:spMkLst>
        </pc:spChg>
        <pc:spChg chg="add mod">
          <ac:chgData name="Melvine Ruigrok" userId="08d05d5a-56d8-465c-ae86-fb2793fa9586" providerId="ADAL" clId="{BF25C226-8AD6-4ADA-AC70-7A94DECBEE62}" dt="2024-01-24T10:09:43.246" v="63"/>
          <ac:spMkLst>
            <pc:docMk/>
            <pc:sldMk cId="3212011453" sldId="290"/>
            <ac:spMk id="6" creationId="{849EB84B-5FB3-43EB-EBCD-3F1B008BF21F}"/>
          </ac:spMkLst>
        </pc:spChg>
        <pc:spChg chg="add mod">
          <ac:chgData name="Melvine Ruigrok" userId="08d05d5a-56d8-465c-ae86-fb2793fa9586" providerId="ADAL" clId="{BF25C226-8AD6-4ADA-AC70-7A94DECBEE62}" dt="2024-01-24T10:09:43.246" v="63"/>
          <ac:spMkLst>
            <pc:docMk/>
            <pc:sldMk cId="3212011453" sldId="290"/>
            <ac:spMk id="7" creationId="{AACFCBB9-14EB-F87A-0053-64F934B18ADE}"/>
          </ac:spMkLst>
        </pc:spChg>
        <pc:spChg chg="add mod">
          <ac:chgData name="Melvine Ruigrok" userId="08d05d5a-56d8-465c-ae86-fb2793fa9586" providerId="ADAL" clId="{BF25C226-8AD6-4ADA-AC70-7A94DECBEE62}" dt="2024-01-24T10:10:24.503" v="64"/>
          <ac:spMkLst>
            <pc:docMk/>
            <pc:sldMk cId="3212011453" sldId="290"/>
            <ac:spMk id="8" creationId="{9D0B724E-0766-5B05-D29B-972C52DC7877}"/>
          </ac:spMkLst>
        </pc:spChg>
        <pc:spChg chg="add mod">
          <ac:chgData name="Melvine Ruigrok" userId="08d05d5a-56d8-465c-ae86-fb2793fa9586" providerId="ADAL" clId="{BF25C226-8AD6-4ADA-AC70-7A94DECBEE62}" dt="2024-01-24T10:10:24.503" v="64"/>
          <ac:spMkLst>
            <pc:docMk/>
            <pc:sldMk cId="3212011453" sldId="290"/>
            <ac:spMk id="9" creationId="{E462EA8F-4C7B-B120-4BC0-1D9BF444777A}"/>
          </ac:spMkLst>
        </pc:spChg>
        <pc:spChg chg="add mod">
          <ac:chgData name="Melvine Ruigrok" userId="08d05d5a-56d8-465c-ae86-fb2793fa9586" providerId="ADAL" clId="{BF25C226-8AD6-4ADA-AC70-7A94DECBEE62}" dt="2024-01-24T10:10:24.503" v="64"/>
          <ac:spMkLst>
            <pc:docMk/>
            <pc:sldMk cId="3212011453" sldId="290"/>
            <ac:spMk id="10" creationId="{D74A6D15-F9A8-3E5D-7A74-0D747930FDC1}"/>
          </ac:spMkLst>
        </pc:spChg>
        <pc:spChg chg="add mod">
          <ac:chgData name="Melvine Ruigrok" userId="08d05d5a-56d8-465c-ae86-fb2793fa9586" providerId="ADAL" clId="{BF25C226-8AD6-4ADA-AC70-7A94DECBEE62}" dt="2024-01-24T10:10:24.503" v="64"/>
          <ac:spMkLst>
            <pc:docMk/>
            <pc:sldMk cId="3212011453" sldId="290"/>
            <ac:spMk id="11" creationId="{C8EFABA5-2030-251B-21C7-2B343094CDEB}"/>
          </ac:spMkLst>
        </pc:spChg>
      </pc:sldChg>
      <pc:sldChg chg="add del">
        <pc:chgData name="Melvine Ruigrok" userId="08d05d5a-56d8-465c-ae86-fb2793fa9586" providerId="ADAL" clId="{BF25C226-8AD6-4ADA-AC70-7A94DECBEE62}" dt="2024-01-25T10:43:27.734" v="2985" actId="47"/>
        <pc:sldMkLst>
          <pc:docMk/>
          <pc:sldMk cId="4169563097" sldId="290"/>
        </pc:sldMkLst>
      </pc:sldChg>
      <pc:sldChg chg="addSp delSp modSp new del mod">
        <pc:chgData name="Melvine Ruigrok" userId="08d05d5a-56d8-465c-ae86-fb2793fa9586" providerId="ADAL" clId="{BF25C226-8AD6-4ADA-AC70-7A94DECBEE62}" dt="2024-01-24T14:20:37.399" v="2011" actId="47"/>
        <pc:sldMkLst>
          <pc:docMk/>
          <pc:sldMk cId="415173619" sldId="291"/>
        </pc:sldMkLst>
        <pc:spChg chg="mod">
          <ac:chgData name="Melvine Ruigrok" userId="08d05d5a-56d8-465c-ae86-fb2793fa9586" providerId="ADAL" clId="{BF25C226-8AD6-4ADA-AC70-7A94DECBEE62}" dt="2024-01-24T13:55:08.005" v="1662" actId="1076"/>
          <ac:spMkLst>
            <pc:docMk/>
            <pc:sldMk cId="415173619" sldId="291"/>
            <ac:spMk id="2" creationId="{B60CF4B4-94BA-6202-9C8A-E8CE144DB18A}"/>
          </ac:spMkLst>
        </pc:spChg>
        <pc:picChg chg="add del">
          <ac:chgData name="Melvine Ruigrok" userId="08d05d5a-56d8-465c-ae86-fb2793fa9586" providerId="ADAL" clId="{BF25C226-8AD6-4ADA-AC70-7A94DECBEE62}" dt="2024-01-24T10:11:11.706" v="83" actId="478"/>
          <ac:picMkLst>
            <pc:docMk/>
            <pc:sldMk cId="415173619" sldId="291"/>
            <ac:picMk id="4" creationId="{48517D66-5618-9D41-E918-23699C6C8AEB}"/>
          </ac:picMkLst>
        </pc:picChg>
      </pc:sldChg>
      <pc:sldChg chg="addSp delSp modSp new del mod">
        <pc:chgData name="Melvine Ruigrok" userId="08d05d5a-56d8-465c-ae86-fb2793fa9586" providerId="ADAL" clId="{BF25C226-8AD6-4ADA-AC70-7A94DECBEE62}" dt="2024-01-24T14:08:45.056" v="1867" actId="47"/>
        <pc:sldMkLst>
          <pc:docMk/>
          <pc:sldMk cId="2947181049" sldId="292"/>
        </pc:sldMkLst>
        <pc:spChg chg="add mod">
          <ac:chgData name="Melvine Ruigrok" userId="08d05d5a-56d8-465c-ae86-fb2793fa9586" providerId="ADAL" clId="{BF25C226-8AD6-4ADA-AC70-7A94DECBEE62}" dt="2024-01-24T10:11:52.485" v="85"/>
          <ac:spMkLst>
            <pc:docMk/>
            <pc:sldMk cId="2947181049" sldId="292"/>
            <ac:spMk id="5" creationId="{01372E90-BCF5-92D6-66AB-BB6D3D4F810A}"/>
          </ac:spMkLst>
        </pc:spChg>
        <pc:picChg chg="add mod">
          <ac:chgData name="Melvine Ruigrok" userId="08d05d5a-56d8-465c-ae86-fb2793fa9586" providerId="ADAL" clId="{BF25C226-8AD6-4ADA-AC70-7A94DECBEE62}" dt="2024-01-24T10:11:52.485" v="85"/>
          <ac:picMkLst>
            <pc:docMk/>
            <pc:sldMk cId="2947181049" sldId="292"/>
            <ac:picMk id="3" creationId="{2986C1B8-61CD-B783-8075-A58A231466F5}"/>
          </ac:picMkLst>
        </pc:picChg>
        <pc:picChg chg="add mod">
          <ac:chgData name="Melvine Ruigrok" userId="08d05d5a-56d8-465c-ae86-fb2793fa9586" providerId="ADAL" clId="{BF25C226-8AD6-4ADA-AC70-7A94DECBEE62}" dt="2024-01-24T10:11:52.485" v="85"/>
          <ac:picMkLst>
            <pc:docMk/>
            <pc:sldMk cId="2947181049" sldId="292"/>
            <ac:picMk id="4" creationId="{29687E5C-AFDC-3FEE-1F73-987B6728230C}"/>
          </ac:picMkLst>
        </pc:picChg>
        <pc:picChg chg="add mod">
          <ac:chgData name="Melvine Ruigrok" userId="08d05d5a-56d8-465c-ae86-fb2793fa9586" providerId="ADAL" clId="{BF25C226-8AD6-4ADA-AC70-7A94DECBEE62}" dt="2024-01-24T10:11:52.485" v="85"/>
          <ac:picMkLst>
            <pc:docMk/>
            <pc:sldMk cId="2947181049" sldId="292"/>
            <ac:picMk id="6" creationId="{C45DDF7A-5DA1-A45C-35E5-3E6FAF0FF7CC}"/>
          </ac:picMkLst>
        </pc:picChg>
        <pc:picChg chg="add mod">
          <ac:chgData name="Melvine Ruigrok" userId="08d05d5a-56d8-465c-ae86-fb2793fa9586" providerId="ADAL" clId="{BF25C226-8AD6-4ADA-AC70-7A94DECBEE62}" dt="2024-01-24T10:11:52.485" v="85"/>
          <ac:picMkLst>
            <pc:docMk/>
            <pc:sldMk cId="2947181049" sldId="292"/>
            <ac:picMk id="7" creationId="{CFC71FD5-8805-71C3-C26A-3AF6ED02E948}"/>
          </ac:picMkLst>
        </pc:picChg>
        <pc:picChg chg="add del">
          <ac:chgData name="Melvine Ruigrok" userId="08d05d5a-56d8-465c-ae86-fb2793fa9586" providerId="ADAL" clId="{BF25C226-8AD6-4ADA-AC70-7A94DECBEE62}" dt="2024-01-24T10:12:22.418" v="87" actId="478"/>
          <ac:picMkLst>
            <pc:docMk/>
            <pc:sldMk cId="2947181049" sldId="292"/>
            <ac:picMk id="9" creationId="{74D457EF-8315-9677-5C12-94CF5655BDED}"/>
          </ac:picMkLst>
        </pc:picChg>
        <pc:picChg chg="add mod">
          <ac:chgData name="Melvine Ruigrok" userId="08d05d5a-56d8-465c-ae86-fb2793fa9586" providerId="ADAL" clId="{BF25C226-8AD6-4ADA-AC70-7A94DECBEE62}" dt="2024-01-24T10:12:46.760" v="90" actId="1076"/>
          <ac:picMkLst>
            <pc:docMk/>
            <pc:sldMk cId="2947181049" sldId="292"/>
            <ac:picMk id="10" creationId="{FFC63A1E-CC7D-9DCA-E51B-B165433BA34D}"/>
          </ac:picMkLst>
        </pc:picChg>
      </pc:sldChg>
      <pc:sldChg chg="addSp delSp modSp new del mod ord">
        <pc:chgData name="Melvine Ruigrok" userId="08d05d5a-56d8-465c-ae86-fb2793fa9586" providerId="ADAL" clId="{BF25C226-8AD6-4ADA-AC70-7A94DECBEE62}" dt="2024-01-24T14:23:45.162" v="2025" actId="47"/>
        <pc:sldMkLst>
          <pc:docMk/>
          <pc:sldMk cId="1952368547" sldId="293"/>
        </pc:sldMkLst>
        <pc:spChg chg="add">
          <ac:chgData name="Melvine Ruigrok" userId="08d05d5a-56d8-465c-ae86-fb2793fa9586" providerId="ADAL" clId="{BF25C226-8AD6-4ADA-AC70-7A94DECBEE62}" dt="2024-01-24T10:14:32.679" v="92" actId="22"/>
          <ac:spMkLst>
            <pc:docMk/>
            <pc:sldMk cId="1952368547" sldId="293"/>
            <ac:spMk id="4" creationId="{0EA86E19-954C-0ACA-6693-72E0D72C4579}"/>
          </ac:spMkLst>
        </pc:spChg>
        <pc:spChg chg="add del mod">
          <ac:chgData name="Melvine Ruigrok" userId="08d05d5a-56d8-465c-ae86-fb2793fa9586" providerId="ADAL" clId="{BF25C226-8AD6-4ADA-AC70-7A94DECBEE62}" dt="2024-01-24T13:06:25.363" v="783" actId="21"/>
          <ac:spMkLst>
            <pc:docMk/>
            <pc:sldMk cId="1952368547" sldId="293"/>
            <ac:spMk id="6" creationId="{859DB6F9-B0A1-F77B-136F-682B43FDEE09}"/>
          </ac:spMkLst>
        </pc:spChg>
        <pc:spChg chg="add mod">
          <ac:chgData name="Melvine Ruigrok" userId="08d05d5a-56d8-465c-ae86-fb2793fa9586" providerId="ADAL" clId="{BF25C226-8AD6-4ADA-AC70-7A94DECBEE62}" dt="2024-01-24T13:36:30.029" v="1306" actId="1076"/>
          <ac:spMkLst>
            <pc:docMk/>
            <pc:sldMk cId="1952368547" sldId="293"/>
            <ac:spMk id="8" creationId="{F6C09055-A026-0FEA-9F42-DEE6B592418D}"/>
          </ac:spMkLst>
        </pc:spChg>
        <pc:spChg chg="add del mod">
          <ac:chgData name="Melvine Ruigrok" userId="08d05d5a-56d8-465c-ae86-fb2793fa9586" providerId="ADAL" clId="{BF25C226-8AD6-4ADA-AC70-7A94DECBEE62}" dt="2024-01-24T14:20:53.268" v="2013" actId="21"/>
          <ac:spMkLst>
            <pc:docMk/>
            <pc:sldMk cId="1952368547" sldId="293"/>
            <ac:spMk id="10" creationId="{BE79C4BB-593D-AC28-FAD4-3B41B51663D9}"/>
          </ac:spMkLst>
        </pc:spChg>
        <pc:spChg chg="add mod">
          <ac:chgData name="Melvine Ruigrok" userId="08d05d5a-56d8-465c-ae86-fb2793fa9586" providerId="ADAL" clId="{BF25C226-8AD6-4ADA-AC70-7A94DECBEE62}" dt="2024-01-24T10:17:24.434" v="104" actId="1076"/>
          <ac:spMkLst>
            <pc:docMk/>
            <pc:sldMk cId="1952368547" sldId="293"/>
            <ac:spMk id="12" creationId="{5F6438DB-5E0B-FF5A-5302-9638D3A1467D}"/>
          </ac:spMkLst>
        </pc:spChg>
        <pc:spChg chg="add mod">
          <ac:chgData name="Melvine Ruigrok" userId="08d05d5a-56d8-465c-ae86-fb2793fa9586" providerId="ADAL" clId="{BF25C226-8AD6-4ADA-AC70-7A94DECBEE62}" dt="2024-01-24T14:08:53.144" v="1868" actId="1076"/>
          <ac:spMkLst>
            <pc:docMk/>
            <pc:sldMk cId="1952368547" sldId="293"/>
            <ac:spMk id="14" creationId="{3DAE9DA8-8AE3-A4CC-F98A-C0362F2473BD}"/>
          </ac:spMkLst>
        </pc:spChg>
      </pc:sldChg>
      <pc:sldChg chg="addSp delSp modSp new del mod ord">
        <pc:chgData name="Melvine Ruigrok" userId="08d05d5a-56d8-465c-ae86-fb2793fa9586" providerId="ADAL" clId="{BF25C226-8AD6-4ADA-AC70-7A94DECBEE62}" dt="2024-01-25T10:43:24.763" v="2984" actId="47"/>
        <pc:sldMkLst>
          <pc:docMk/>
          <pc:sldMk cId="3135335053" sldId="294"/>
        </pc:sldMkLst>
        <pc:spChg chg="add mod">
          <ac:chgData name="Melvine Ruigrok" userId="08d05d5a-56d8-465c-ae86-fb2793fa9586" providerId="ADAL" clId="{BF25C226-8AD6-4ADA-AC70-7A94DECBEE62}" dt="2024-01-24T13:37:12.058" v="1308" actId="6549"/>
          <ac:spMkLst>
            <pc:docMk/>
            <pc:sldMk cId="3135335053" sldId="294"/>
            <ac:spMk id="4" creationId="{5FD6F6EC-B8AA-6F5E-86C7-85F91F8AE723}"/>
          </ac:spMkLst>
        </pc:spChg>
        <pc:spChg chg="add del mod">
          <ac:chgData name="Melvine Ruigrok" userId="08d05d5a-56d8-465c-ae86-fb2793fa9586" providerId="ADAL" clId="{BF25C226-8AD6-4ADA-AC70-7A94DECBEE62}" dt="2024-01-24T13:37:56.762" v="1311" actId="478"/>
          <ac:spMkLst>
            <pc:docMk/>
            <pc:sldMk cId="3135335053" sldId="294"/>
            <ac:spMk id="6" creationId="{09B18DD3-F2E6-C420-620D-7E42446CCE82}"/>
          </ac:spMkLst>
        </pc:spChg>
        <pc:spChg chg="add mod">
          <ac:chgData name="Melvine Ruigrok" userId="08d05d5a-56d8-465c-ae86-fb2793fa9586" providerId="ADAL" clId="{BF25C226-8AD6-4ADA-AC70-7A94DECBEE62}" dt="2024-01-24T10:23:49.317" v="112" actId="1076"/>
          <ac:spMkLst>
            <pc:docMk/>
            <pc:sldMk cId="3135335053" sldId="294"/>
            <ac:spMk id="8" creationId="{3AD55A4F-7B84-7B99-B0CF-618E4E2A0DF9}"/>
          </ac:spMkLst>
        </pc:spChg>
        <pc:spChg chg="add del mod">
          <ac:chgData name="Melvine Ruigrok" userId="08d05d5a-56d8-465c-ae86-fb2793fa9586" providerId="ADAL" clId="{BF25C226-8AD6-4ADA-AC70-7A94DECBEE62}" dt="2024-01-24T13:37:50.771" v="1309" actId="478"/>
          <ac:spMkLst>
            <pc:docMk/>
            <pc:sldMk cId="3135335053" sldId="294"/>
            <ac:spMk id="12" creationId="{59AE069A-BD8C-BA8B-6693-790B18BA5894}"/>
          </ac:spMkLst>
        </pc:spChg>
        <pc:graphicFrameChg chg="del mod">
          <ac:chgData name="Melvine Ruigrok" userId="08d05d5a-56d8-465c-ae86-fb2793fa9586" providerId="ADAL" clId="{BF25C226-8AD6-4ADA-AC70-7A94DECBEE62}" dt="2024-01-25T08:50:09.349" v="2038"/>
          <ac:graphicFrameMkLst>
            <pc:docMk/>
            <pc:sldMk cId="3135335053" sldId="294"/>
            <ac:graphicFrameMk id="3" creationId="{29F9FD4E-713D-3833-32FC-8747B6E42DA5}"/>
          </ac:graphicFrameMkLst>
        </pc:graphicFrameChg>
        <pc:graphicFrameChg chg="add del mod">
          <ac:chgData name="Melvine Ruigrok" userId="08d05d5a-56d8-465c-ae86-fb2793fa9586" providerId="ADAL" clId="{BF25C226-8AD6-4ADA-AC70-7A94DECBEE62}" dt="2024-01-25T08:50:09.349" v="2038"/>
          <ac:graphicFrameMkLst>
            <pc:docMk/>
            <pc:sldMk cId="3135335053" sldId="294"/>
            <ac:graphicFrameMk id="5" creationId="{CA9303FC-2F22-3AA7-A800-6498288C6BC1}"/>
          </ac:graphicFrameMkLst>
        </pc:graphicFrameChg>
        <pc:picChg chg="add del mod">
          <ac:chgData name="Melvine Ruigrok" userId="08d05d5a-56d8-465c-ae86-fb2793fa9586" providerId="ADAL" clId="{BF25C226-8AD6-4ADA-AC70-7A94DECBEE62}" dt="2024-01-24T13:37:57.545" v="1312" actId="478"/>
          <ac:picMkLst>
            <pc:docMk/>
            <pc:sldMk cId="3135335053" sldId="294"/>
            <ac:picMk id="10" creationId="{E4E8E145-15C2-5442-427E-73950875BD39}"/>
          </ac:picMkLst>
        </pc:picChg>
      </pc:sldChg>
      <pc:sldChg chg="addSp delSp modSp new mod modAnim modNotesTx">
        <pc:chgData name="Melvine Ruigrok" userId="08d05d5a-56d8-465c-ae86-fb2793fa9586" providerId="ADAL" clId="{BF25C226-8AD6-4ADA-AC70-7A94DECBEE62}" dt="2024-01-25T10:53:35.177" v="3485" actId="20577"/>
        <pc:sldMkLst>
          <pc:docMk/>
          <pc:sldMk cId="1461468169" sldId="295"/>
        </pc:sldMkLst>
        <pc:spChg chg="mod">
          <ac:chgData name="Melvine Ruigrok" userId="08d05d5a-56d8-465c-ae86-fb2793fa9586" providerId="ADAL" clId="{BF25C226-8AD6-4ADA-AC70-7A94DECBEE62}" dt="2024-01-24T13:04:31.758" v="764" actId="6549"/>
          <ac:spMkLst>
            <pc:docMk/>
            <pc:sldMk cId="1461468169" sldId="295"/>
            <ac:spMk id="2" creationId="{6C33CE00-B829-D617-0D70-217DFCAD1F12}"/>
          </ac:spMkLst>
        </pc:spChg>
        <pc:spChg chg="add mod">
          <ac:chgData name="Melvine Ruigrok" userId="08d05d5a-56d8-465c-ae86-fb2793fa9586" providerId="ADAL" clId="{BF25C226-8AD6-4ADA-AC70-7A94DECBEE62}" dt="2024-01-24T12:45:49.861" v="491" actId="113"/>
          <ac:spMkLst>
            <pc:docMk/>
            <pc:sldMk cId="1461468169" sldId="295"/>
            <ac:spMk id="5" creationId="{85F461AB-319F-97DA-502C-7FC575D1CC29}"/>
          </ac:spMkLst>
        </pc:spChg>
        <pc:spChg chg="add mod">
          <ac:chgData name="Melvine Ruigrok" userId="08d05d5a-56d8-465c-ae86-fb2793fa9586" providerId="ADAL" clId="{BF25C226-8AD6-4ADA-AC70-7A94DECBEE62}" dt="2024-01-24T13:05:34.033" v="782" actId="1076"/>
          <ac:spMkLst>
            <pc:docMk/>
            <pc:sldMk cId="1461468169" sldId="295"/>
            <ac:spMk id="6" creationId="{D6DD266C-D69F-5334-C21B-D279D1AE4484}"/>
          </ac:spMkLst>
        </pc:spChg>
        <pc:picChg chg="add mod">
          <ac:chgData name="Melvine Ruigrok" userId="08d05d5a-56d8-465c-ae86-fb2793fa9586" providerId="ADAL" clId="{BF25C226-8AD6-4ADA-AC70-7A94DECBEE62}" dt="2024-01-24T12:45:38.765" v="488" actId="1076"/>
          <ac:picMkLst>
            <pc:docMk/>
            <pc:sldMk cId="1461468169" sldId="295"/>
            <ac:picMk id="3" creationId="{7B90EB0E-05DB-353A-A694-1A0E9DCE7130}"/>
          </ac:picMkLst>
        </pc:picChg>
        <pc:picChg chg="add del mod">
          <ac:chgData name="Melvine Ruigrok" userId="08d05d5a-56d8-465c-ae86-fb2793fa9586" providerId="ADAL" clId="{BF25C226-8AD6-4ADA-AC70-7A94DECBEE62}" dt="2024-01-24T12:34:49.630" v="162" actId="478"/>
          <ac:picMkLst>
            <pc:docMk/>
            <pc:sldMk cId="1461468169" sldId="295"/>
            <ac:picMk id="2050" creationId="{FCBF272B-2F0B-EDFE-74D7-C14189EEA3FF}"/>
          </ac:picMkLst>
        </pc:picChg>
      </pc:sldChg>
      <pc:sldChg chg="addSp delSp modSp new mod ord modAnim modNotesTx">
        <pc:chgData name="Melvine Ruigrok" userId="08d05d5a-56d8-465c-ae86-fb2793fa9586" providerId="ADAL" clId="{BF25C226-8AD6-4ADA-AC70-7A94DECBEE62}" dt="2024-01-25T10:54:39.734" v="3740" actId="20577"/>
        <pc:sldMkLst>
          <pc:docMk/>
          <pc:sldMk cId="4159016633" sldId="296"/>
        </pc:sldMkLst>
        <pc:spChg chg="del mod">
          <ac:chgData name="Melvine Ruigrok" userId="08d05d5a-56d8-465c-ae86-fb2793fa9586" providerId="ADAL" clId="{BF25C226-8AD6-4ADA-AC70-7A94DECBEE62}" dt="2024-01-24T13:06:42.888" v="788" actId="478"/>
          <ac:spMkLst>
            <pc:docMk/>
            <pc:sldMk cId="4159016633" sldId="296"/>
            <ac:spMk id="2" creationId="{87C589C5-5BEB-9546-18F6-ED72A225F093}"/>
          </ac:spMkLst>
        </pc:spChg>
        <pc:spChg chg="add mod">
          <ac:chgData name="Melvine Ruigrok" userId="08d05d5a-56d8-465c-ae86-fb2793fa9586" providerId="ADAL" clId="{BF25C226-8AD6-4ADA-AC70-7A94DECBEE62}" dt="2024-01-25T09:07:10.528" v="2228" actId="1076"/>
          <ac:spMkLst>
            <pc:docMk/>
            <pc:sldMk cId="4159016633" sldId="296"/>
            <ac:spMk id="2" creationId="{CF67BBCF-9266-BE9E-0062-DFC2C33BD842}"/>
          </ac:spMkLst>
        </pc:spChg>
        <pc:spChg chg="add mod">
          <ac:chgData name="Melvine Ruigrok" userId="08d05d5a-56d8-465c-ae86-fb2793fa9586" providerId="ADAL" clId="{BF25C226-8AD6-4ADA-AC70-7A94DECBEE62}" dt="2024-01-24T13:11:36.691" v="834" actId="1076"/>
          <ac:spMkLst>
            <pc:docMk/>
            <pc:sldMk cId="4159016633" sldId="296"/>
            <ac:spMk id="3" creationId="{430A7611-6E18-20D9-11B5-C02AAAD22553}"/>
          </ac:spMkLst>
        </pc:spChg>
        <pc:spChg chg="add mod">
          <ac:chgData name="Melvine Ruigrok" userId="08d05d5a-56d8-465c-ae86-fb2793fa9586" providerId="ADAL" clId="{BF25C226-8AD6-4ADA-AC70-7A94DECBEE62}" dt="2024-01-25T09:07:25.585" v="2231" actId="1076"/>
          <ac:spMkLst>
            <pc:docMk/>
            <pc:sldMk cId="4159016633" sldId="296"/>
            <ac:spMk id="4" creationId="{5226F925-6FA8-3BC8-5350-3AA7A3CE43BB}"/>
          </ac:spMkLst>
        </pc:spChg>
        <pc:spChg chg="add mod">
          <ac:chgData name="Melvine Ruigrok" userId="08d05d5a-56d8-465c-ae86-fb2793fa9586" providerId="ADAL" clId="{BF25C226-8AD6-4ADA-AC70-7A94DECBEE62}" dt="2024-01-25T09:10:22.402" v="2298" actId="6549"/>
          <ac:spMkLst>
            <pc:docMk/>
            <pc:sldMk cId="4159016633" sldId="296"/>
            <ac:spMk id="5" creationId="{C211C059-9C1C-3F55-A621-78D27535F342}"/>
          </ac:spMkLst>
        </pc:spChg>
        <pc:spChg chg="add del mod">
          <ac:chgData name="Melvine Ruigrok" userId="08d05d5a-56d8-465c-ae86-fb2793fa9586" providerId="ADAL" clId="{BF25C226-8AD6-4ADA-AC70-7A94DECBEE62}" dt="2024-01-24T13:11:32.189" v="833" actId="478"/>
          <ac:spMkLst>
            <pc:docMk/>
            <pc:sldMk cId="4159016633" sldId="296"/>
            <ac:spMk id="5" creationId="{E149F11E-ADD8-162C-D6D5-41DC44A62161}"/>
          </ac:spMkLst>
        </pc:spChg>
        <pc:spChg chg="add mod">
          <ac:chgData name="Melvine Ruigrok" userId="08d05d5a-56d8-465c-ae86-fb2793fa9586" providerId="ADAL" clId="{BF25C226-8AD6-4ADA-AC70-7A94DECBEE62}" dt="2024-01-25T09:07:14.248" v="2229" actId="1076"/>
          <ac:spMkLst>
            <pc:docMk/>
            <pc:sldMk cId="4159016633" sldId="296"/>
            <ac:spMk id="6" creationId="{216A5BDE-FEAE-9424-687E-0C6AFB556979}"/>
          </ac:spMkLst>
        </pc:spChg>
        <pc:spChg chg="add mod">
          <ac:chgData name="Melvine Ruigrok" userId="08d05d5a-56d8-465c-ae86-fb2793fa9586" providerId="ADAL" clId="{BF25C226-8AD6-4ADA-AC70-7A94DECBEE62}" dt="2024-01-25T09:10:09.607" v="2295" actId="6549"/>
          <ac:spMkLst>
            <pc:docMk/>
            <pc:sldMk cId="4159016633" sldId="296"/>
            <ac:spMk id="7" creationId="{FFA00E3D-AA95-789A-6E6E-91425AB39CA8}"/>
          </ac:spMkLst>
        </pc:spChg>
        <pc:picChg chg="add mod">
          <ac:chgData name="Melvine Ruigrok" userId="08d05d5a-56d8-465c-ae86-fb2793fa9586" providerId="ADAL" clId="{BF25C226-8AD6-4ADA-AC70-7A94DECBEE62}" dt="2024-01-24T13:08:41.322" v="806" actId="1076"/>
          <ac:picMkLst>
            <pc:docMk/>
            <pc:sldMk cId="4159016633" sldId="296"/>
            <ac:picMk id="5122" creationId="{247ABD42-6150-8C65-D2C4-FD4B4CE606E0}"/>
          </ac:picMkLst>
        </pc:picChg>
      </pc:sldChg>
      <pc:sldChg chg="addSp delSp modSp add mod modAnim modNotesTx">
        <pc:chgData name="Melvine Ruigrok" userId="08d05d5a-56d8-465c-ae86-fb2793fa9586" providerId="ADAL" clId="{BF25C226-8AD6-4ADA-AC70-7A94DECBEE62}" dt="2024-01-25T11:03:56.644" v="4871" actId="313"/>
        <pc:sldMkLst>
          <pc:docMk/>
          <pc:sldMk cId="3398951018" sldId="297"/>
        </pc:sldMkLst>
        <pc:spChg chg="add mod">
          <ac:chgData name="Melvine Ruigrok" userId="08d05d5a-56d8-465c-ae86-fb2793fa9586" providerId="ADAL" clId="{BF25C226-8AD6-4ADA-AC70-7A94DECBEE62}" dt="2024-01-24T13:38:28.568" v="1332" actId="6549"/>
          <ac:spMkLst>
            <pc:docMk/>
            <pc:sldMk cId="3398951018" sldId="297"/>
            <ac:spMk id="2" creationId="{A99B5924-F273-DFBD-B37C-5E5D244CF8CF}"/>
          </ac:spMkLst>
        </pc:spChg>
        <pc:spChg chg="del">
          <ac:chgData name="Melvine Ruigrok" userId="08d05d5a-56d8-465c-ae86-fb2793fa9586" providerId="ADAL" clId="{BF25C226-8AD6-4ADA-AC70-7A94DECBEE62}" dt="2024-01-24T13:12:52.039" v="851" actId="478"/>
          <ac:spMkLst>
            <pc:docMk/>
            <pc:sldMk cId="3398951018" sldId="297"/>
            <ac:spMk id="3" creationId="{430A7611-6E18-20D9-11B5-C02AAAD22553}"/>
          </ac:spMkLst>
        </pc:spChg>
        <pc:spChg chg="add mod">
          <ac:chgData name="Melvine Ruigrok" userId="08d05d5a-56d8-465c-ae86-fb2793fa9586" providerId="ADAL" clId="{BF25C226-8AD6-4ADA-AC70-7A94DECBEE62}" dt="2024-01-24T13:35:30.984" v="1303" actId="1076"/>
          <ac:spMkLst>
            <pc:docMk/>
            <pc:sldMk cId="3398951018" sldId="297"/>
            <ac:spMk id="4" creationId="{386AFD2C-D987-933E-EE98-646A33B36687}"/>
          </ac:spMkLst>
        </pc:spChg>
        <pc:spChg chg="add mod">
          <ac:chgData name="Melvine Ruigrok" userId="08d05d5a-56d8-465c-ae86-fb2793fa9586" providerId="ADAL" clId="{BF25C226-8AD6-4ADA-AC70-7A94DECBEE62}" dt="2024-01-24T13:40:25.022" v="1340" actId="1076"/>
          <ac:spMkLst>
            <pc:docMk/>
            <pc:sldMk cId="3398951018" sldId="297"/>
            <ac:spMk id="5" creationId="{8BA9C35E-F577-15CD-B422-2A39431B834D}"/>
          </ac:spMkLst>
        </pc:spChg>
        <pc:spChg chg="add mod">
          <ac:chgData name="Melvine Ruigrok" userId="08d05d5a-56d8-465c-ae86-fb2793fa9586" providerId="ADAL" clId="{BF25C226-8AD6-4ADA-AC70-7A94DECBEE62}" dt="2024-01-25T09:26:20.039" v="2330" actId="20577"/>
          <ac:spMkLst>
            <pc:docMk/>
            <pc:sldMk cId="3398951018" sldId="297"/>
            <ac:spMk id="6" creationId="{D232E837-B3E5-C954-43EA-63D93B653CC8}"/>
          </ac:spMkLst>
        </pc:spChg>
        <pc:spChg chg="add mod">
          <ac:chgData name="Melvine Ruigrok" userId="08d05d5a-56d8-465c-ae86-fb2793fa9586" providerId="ADAL" clId="{BF25C226-8AD6-4ADA-AC70-7A94DECBEE62}" dt="2024-01-25T11:03:56.644" v="4871" actId="313"/>
          <ac:spMkLst>
            <pc:docMk/>
            <pc:sldMk cId="3398951018" sldId="297"/>
            <ac:spMk id="7" creationId="{77F2EDBB-206B-E1B5-F944-BD224273F94A}"/>
          </ac:spMkLst>
        </pc:spChg>
        <pc:spChg chg="mod">
          <ac:chgData name="Melvine Ruigrok" userId="08d05d5a-56d8-465c-ae86-fb2793fa9586" providerId="ADAL" clId="{BF25C226-8AD6-4ADA-AC70-7A94DECBEE62}" dt="2024-01-24T13:23:40.743" v="1196" actId="207"/>
          <ac:spMkLst>
            <pc:docMk/>
            <pc:sldMk cId="3398951018" sldId="297"/>
            <ac:spMk id="13" creationId="{01322F1B-28F1-3CA1-4155-DCF483906624}"/>
          </ac:spMkLst>
        </pc:spChg>
        <pc:spChg chg="mod">
          <ac:chgData name="Melvine Ruigrok" userId="08d05d5a-56d8-465c-ae86-fb2793fa9586" providerId="ADAL" clId="{BF25C226-8AD6-4ADA-AC70-7A94DECBEE62}" dt="2024-01-24T13:23:40.743" v="1196" actId="207"/>
          <ac:spMkLst>
            <pc:docMk/>
            <pc:sldMk cId="3398951018" sldId="297"/>
            <ac:spMk id="14" creationId="{892FBF9B-49A9-EB8A-437A-F7A0BE5C56F3}"/>
          </ac:spMkLst>
        </pc:spChg>
        <pc:spChg chg="add mod">
          <ac:chgData name="Melvine Ruigrok" userId="08d05d5a-56d8-465c-ae86-fb2793fa9586" providerId="ADAL" clId="{BF25C226-8AD6-4ADA-AC70-7A94DECBEE62}" dt="2024-01-24T13:31:25.619" v="1254" actId="164"/>
          <ac:spMkLst>
            <pc:docMk/>
            <pc:sldMk cId="3398951018" sldId="297"/>
            <ac:spMk id="15" creationId="{89C950E3-7A22-DAF1-0C88-8F816B212EEF}"/>
          </ac:spMkLst>
        </pc:spChg>
        <pc:spChg chg="add mod">
          <ac:chgData name="Melvine Ruigrok" userId="08d05d5a-56d8-465c-ae86-fb2793fa9586" providerId="ADAL" clId="{BF25C226-8AD6-4ADA-AC70-7A94DECBEE62}" dt="2024-01-24T13:31:25.619" v="1254" actId="164"/>
          <ac:spMkLst>
            <pc:docMk/>
            <pc:sldMk cId="3398951018" sldId="297"/>
            <ac:spMk id="16" creationId="{C4A2269B-5D4D-0D5E-8C61-4C525B2644D1}"/>
          </ac:spMkLst>
        </pc:spChg>
        <pc:spChg chg="add mod">
          <ac:chgData name="Melvine Ruigrok" userId="08d05d5a-56d8-465c-ae86-fb2793fa9586" providerId="ADAL" clId="{BF25C226-8AD6-4ADA-AC70-7A94DECBEE62}" dt="2024-01-24T13:31:25.619" v="1254" actId="164"/>
          <ac:spMkLst>
            <pc:docMk/>
            <pc:sldMk cId="3398951018" sldId="297"/>
            <ac:spMk id="17" creationId="{CE9E539D-3111-1F83-940F-A46878C01EAC}"/>
          </ac:spMkLst>
        </pc:spChg>
        <pc:grpChg chg="mod">
          <ac:chgData name="Melvine Ruigrok" userId="08d05d5a-56d8-465c-ae86-fb2793fa9586" providerId="ADAL" clId="{BF25C226-8AD6-4ADA-AC70-7A94DECBEE62}" dt="2024-01-24T13:23:40.743" v="1196" actId="207"/>
          <ac:grpSpMkLst>
            <pc:docMk/>
            <pc:sldMk cId="3398951018" sldId="297"/>
            <ac:grpSpMk id="12" creationId="{7B8AF296-F406-41BE-57B8-0BC6641E82DF}"/>
          </ac:grpSpMkLst>
        </pc:grpChg>
        <pc:grpChg chg="add del mod">
          <ac:chgData name="Melvine Ruigrok" userId="08d05d5a-56d8-465c-ae86-fb2793fa9586" providerId="ADAL" clId="{BF25C226-8AD6-4ADA-AC70-7A94DECBEE62}" dt="2024-01-24T13:31:59.130" v="1259" actId="478"/>
          <ac:grpSpMkLst>
            <pc:docMk/>
            <pc:sldMk cId="3398951018" sldId="297"/>
            <ac:grpSpMk id="18" creationId="{C52F284C-F552-3021-E0B3-0B7A193566CA}"/>
          </ac:grpSpMkLst>
        </pc:grpChg>
        <pc:picChg chg="add del mod ord">
          <ac:chgData name="Melvine Ruigrok" userId="08d05d5a-56d8-465c-ae86-fb2793fa9586" providerId="ADAL" clId="{BF25C226-8AD6-4ADA-AC70-7A94DECBEE62}" dt="2024-01-24T13:24:04.653" v="1202" actId="478"/>
          <ac:picMkLst>
            <pc:docMk/>
            <pc:sldMk cId="3398951018" sldId="297"/>
            <ac:picMk id="9" creationId="{4FA97C09-9391-688A-8FF1-4F48AA35BDC3}"/>
          </ac:picMkLst>
        </pc:picChg>
        <pc:picChg chg="add del mod">
          <ac:chgData name="Melvine Ruigrok" userId="08d05d5a-56d8-465c-ae86-fb2793fa9586" providerId="ADAL" clId="{BF25C226-8AD6-4ADA-AC70-7A94DECBEE62}" dt="2024-01-24T13:24:00.614" v="1201" actId="478"/>
          <ac:picMkLst>
            <pc:docMk/>
            <pc:sldMk cId="3398951018" sldId="297"/>
            <ac:picMk id="11" creationId="{4D047AFE-188A-CD5B-B68F-89FA812D2219}"/>
          </ac:picMkLst>
        </pc:picChg>
        <pc:picChg chg="add mod">
          <ac:chgData name="Melvine Ruigrok" userId="08d05d5a-56d8-465c-ae86-fb2793fa9586" providerId="ADAL" clId="{BF25C226-8AD6-4ADA-AC70-7A94DECBEE62}" dt="2024-01-24T13:35:30.984" v="1303" actId="1076"/>
          <ac:picMkLst>
            <pc:docMk/>
            <pc:sldMk cId="3398951018" sldId="297"/>
            <ac:picMk id="19" creationId="{AD6705B0-4F68-0380-4CBB-77879757CE67}"/>
          </ac:picMkLst>
        </pc:picChg>
        <pc:picChg chg="del">
          <ac:chgData name="Melvine Ruigrok" userId="08d05d5a-56d8-465c-ae86-fb2793fa9586" providerId="ADAL" clId="{BF25C226-8AD6-4ADA-AC70-7A94DECBEE62}" dt="2024-01-24T13:12:53.160" v="852" actId="478"/>
          <ac:picMkLst>
            <pc:docMk/>
            <pc:sldMk cId="3398951018" sldId="297"/>
            <ac:picMk id="5122" creationId="{247ABD42-6150-8C65-D2C4-FD4B4CE606E0}"/>
          </ac:picMkLst>
        </pc:picChg>
        <pc:picChg chg="add del mod">
          <ac:chgData name="Melvine Ruigrok" userId="08d05d5a-56d8-465c-ae86-fb2793fa9586" providerId="ADAL" clId="{BF25C226-8AD6-4ADA-AC70-7A94DECBEE62}" dt="2024-01-24T13:25:55.620" v="1214" actId="478"/>
          <ac:picMkLst>
            <pc:docMk/>
            <pc:sldMk cId="3398951018" sldId="297"/>
            <ac:picMk id="6146" creationId="{F988F1BE-FA6C-68AC-F1C1-9018083382E0}"/>
          </ac:picMkLst>
        </pc:picChg>
        <pc:picChg chg="add del mod">
          <ac:chgData name="Melvine Ruigrok" userId="08d05d5a-56d8-465c-ae86-fb2793fa9586" providerId="ADAL" clId="{BF25C226-8AD6-4ADA-AC70-7A94DECBEE62}" dt="2024-01-24T13:26:47.835" v="1217" actId="478"/>
          <ac:picMkLst>
            <pc:docMk/>
            <pc:sldMk cId="3398951018" sldId="297"/>
            <ac:picMk id="6148" creationId="{C1E2250D-264E-52AF-E04A-13060CF83AD6}"/>
          </ac:picMkLst>
        </pc:picChg>
        <pc:picChg chg="add del mod">
          <ac:chgData name="Melvine Ruigrok" userId="08d05d5a-56d8-465c-ae86-fb2793fa9586" providerId="ADAL" clId="{BF25C226-8AD6-4ADA-AC70-7A94DECBEE62}" dt="2024-01-24T13:33:40.708" v="1270" actId="478"/>
          <ac:picMkLst>
            <pc:docMk/>
            <pc:sldMk cId="3398951018" sldId="297"/>
            <ac:picMk id="6150" creationId="{5C6D2101-DCA5-0258-1CD6-034873746A1F}"/>
          </ac:picMkLst>
        </pc:picChg>
      </pc:sldChg>
      <pc:sldChg chg="addSp delSp modSp add mod modAnim modNotesTx">
        <pc:chgData name="Melvine Ruigrok" userId="08d05d5a-56d8-465c-ae86-fb2793fa9586" providerId="ADAL" clId="{BF25C226-8AD6-4ADA-AC70-7A94DECBEE62}" dt="2024-01-25T11:04:01.079" v="4872" actId="2"/>
        <pc:sldMkLst>
          <pc:docMk/>
          <pc:sldMk cId="650319278" sldId="298"/>
        </pc:sldMkLst>
        <pc:spChg chg="mod">
          <ac:chgData name="Melvine Ruigrok" userId="08d05d5a-56d8-465c-ae86-fb2793fa9586" providerId="ADAL" clId="{BF25C226-8AD6-4ADA-AC70-7A94DECBEE62}" dt="2024-01-24T13:40:58.057" v="1360" actId="20577"/>
          <ac:spMkLst>
            <pc:docMk/>
            <pc:sldMk cId="650319278" sldId="298"/>
            <ac:spMk id="2" creationId="{A99B5924-F273-DFBD-B37C-5E5D244CF8CF}"/>
          </ac:spMkLst>
        </pc:spChg>
        <pc:spChg chg="del">
          <ac:chgData name="Melvine Ruigrok" userId="08d05d5a-56d8-465c-ae86-fb2793fa9586" providerId="ADAL" clId="{BF25C226-8AD6-4ADA-AC70-7A94DECBEE62}" dt="2024-01-24T13:41:08.661" v="1366" actId="478"/>
          <ac:spMkLst>
            <pc:docMk/>
            <pc:sldMk cId="650319278" sldId="298"/>
            <ac:spMk id="4" creationId="{386AFD2C-D987-933E-EE98-646A33B36687}"/>
          </ac:spMkLst>
        </pc:spChg>
        <pc:spChg chg="add mod">
          <ac:chgData name="Melvine Ruigrok" userId="08d05d5a-56d8-465c-ae86-fb2793fa9586" providerId="ADAL" clId="{BF25C226-8AD6-4ADA-AC70-7A94DECBEE62}" dt="2024-01-25T09:36:44.236" v="2391" actId="1076"/>
          <ac:spMkLst>
            <pc:docMk/>
            <pc:sldMk cId="650319278" sldId="298"/>
            <ac:spMk id="4" creationId="{3AEAAC64-8646-42BF-1E12-E50597396BDF}"/>
          </ac:spMkLst>
        </pc:spChg>
        <pc:spChg chg="del">
          <ac:chgData name="Melvine Ruigrok" userId="08d05d5a-56d8-465c-ae86-fb2793fa9586" providerId="ADAL" clId="{BF25C226-8AD6-4ADA-AC70-7A94DECBEE62}" dt="2024-01-24T13:41:01.891" v="1361" actId="478"/>
          <ac:spMkLst>
            <pc:docMk/>
            <pc:sldMk cId="650319278" sldId="298"/>
            <ac:spMk id="5" creationId="{8BA9C35E-F577-15CD-B422-2A39431B834D}"/>
          </ac:spMkLst>
        </pc:spChg>
        <pc:spChg chg="del">
          <ac:chgData name="Melvine Ruigrok" userId="08d05d5a-56d8-465c-ae86-fb2793fa9586" providerId="ADAL" clId="{BF25C226-8AD6-4ADA-AC70-7A94DECBEE62}" dt="2024-01-24T13:41:03.943" v="1362" actId="478"/>
          <ac:spMkLst>
            <pc:docMk/>
            <pc:sldMk cId="650319278" sldId="298"/>
            <ac:spMk id="6" creationId="{D232E837-B3E5-C954-43EA-63D93B653CC8}"/>
          </ac:spMkLst>
        </pc:spChg>
        <pc:spChg chg="del mod">
          <ac:chgData name="Melvine Ruigrok" userId="08d05d5a-56d8-465c-ae86-fb2793fa9586" providerId="ADAL" clId="{BF25C226-8AD6-4ADA-AC70-7A94DECBEE62}" dt="2024-01-24T13:41:05.407" v="1364" actId="478"/>
          <ac:spMkLst>
            <pc:docMk/>
            <pc:sldMk cId="650319278" sldId="298"/>
            <ac:spMk id="7" creationId="{77F2EDBB-206B-E1B5-F944-BD224273F94A}"/>
          </ac:spMkLst>
        </pc:spChg>
        <pc:picChg chg="add mod">
          <ac:chgData name="Melvine Ruigrok" userId="08d05d5a-56d8-465c-ae86-fb2793fa9586" providerId="ADAL" clId="{BF25C226-8AD6-4ADA-AC70-7A94DECBEE62}" dt="2024-01-24T13:42:55.224" v="1376" actId="1076"/>
          <ac:picMkLst>
            <pc:docMk/>
            <pc:sldMk cId="650319278" sldId="298"/>
            <ac:picMk id="3" creationId="{9D3E3182-245B-7085-ADF1-1B6121B9A23A}"/>
          </ac:picMkLst>
        </pc:picChg>
        <pc:picChg chg="add mod modCrop">
          <ac:chgData name="Melvine Ruigrok" userId="08d05d5a-56d8-465c-ae86-fb2793fa9586" providerId="ADAL" clId="{BF25C226-8AD6-4ADA-AC70-7A94DECBEE62}" dt="2024-01-24T13:42:55.224" v="1376" actId="1076"/>
          <ac:picMkLst>
            <pc:docMk/>
            <pc:sldMk cId="650319278" sldId="298"/>
            <ac:picMk id="9" creationId="{52F2A129-FC37-43F7-2B56-B1F7FE972036}"/>
          </ac:picMkLst>
        </pc:picChg>
        <pc:picChg chg="del">
          <ac:chgData name="Melvine Ruigrok" userId="08d05d5a-56d8-465c-ae86-fb2793fa9586" providerId="ADAL" clId="{BF25C226-8AD6-4ADA-AC70-7A94DECBEE62}" dt="2024-01-24T13:41:06.181" v="1365" actId="478"/>
          <ac:picMkLst>
            <pc:docMk/>
            <pc:sldMk cId="650319278" sldId="298"/>
            <ac:picMk id="19" creationId="{AD6705B0-4F68-0380-4CBB-77879757CE67}"/>
          </ac:picMkLst>
        </pc:picChg>
      </pc:sldChg>
      <pc:sldChg chg="addSp delSp modSp new mod ord modAnim modNotesTx">
        <pc:chgData name="Melvine Ruigrok" userId="08d05d5a-56d8-465c-ae86-fb2793fa9586" providerId="ADAL" clId="{BF25C226-8AD6-4ADA-AC70-7A94DECBEE62}" dt="2024-01-25T11:01:58.652" v="4870" actId="20577"/>
        <pc:sldMkLst>
          <pc:docMk/>
          <pc:sldMk cId="2841559965" sldId="299"/>
        </pc:sldMkLst>
        <pc:spChg chg="mod">
          <ac:chgData name="Melvine Ruigrok" userId="08d05d5a-56d8-465c-ae86-fb2793fa9586" providerId="ADAL" clId="{BF25C226-8AD6-4ADA-AC70-7A94DECBEE62}" dt="2024-01-24T14:00:37.020" v="1702" actId="20577"/>
          <ac:spMkLst>
            <pc:docMk/>
            <pc:sldMk cId="2841559965" sldId="299"/>
            <ac:spMk id="2" creationId="{874F2374-60BD-0F1E-F0B7-658EDBD4A025}"/>
          </ac:spMkLst>
        </pc:spChg>
        <pc:spChg chg="add mod">
          <ac:chgData name="Melvine Ruigrok" userId="08d05d5a-56d8-465c-ae86-fb2793fa9586" providerId="ADAL" clId="{BF25C226-8AD6-4ADA-AC70-7A94DECBEE62}" dt="2024-01-25T10:42:26.457" v="2981" actId="1076"/>
          <ac:spMkLst>
            <pc:docMk/>
            <pc:sldMk cId="2841559965" sldId="299"/>
            <ac:spMk id="4" creationId="{64F40B95-8A34-85A9-ADC4-9FA9727EAADE}"/>
          </ac:spMkLst>
        </pc:spChg>
        <pc:spChg chg="add del mod">
          <ac:chgData name="Melvine Ruigrok" userId="08d05d5a-56d8-465c-ae86-fb2793fa9586" providerId="ADAL" clId="{BF25C226-8AD6-4ADA-AC70-7A94DECBEE62}" dt="2024-01-25T10:41:48.616" v="2975"/>
          <ac:spMkLst>
            <pc:docMk/>
            <pc:sldMk cId="2841559965" sldId="299"/>
            <ac:spMk id="5" creationId="{180F28A1-E29E-9BB8-0265-3DD6D99DE5CE}"/>
          </ac:spMkLst>
        </pc:spChg>
        <pc:spChg chg="add mod">
          <ac:chgData name="Melvine Ruigrok" userId="08d05d5a-56d8-465c-ae86-fb2793fa9586" providerId="ADAL" clId="{BF25C226-8AD6-4ADA-AC70-7A94DECBEE62}" dt="2024-01-25T10:42:29.244" v="2982" actId="1076"/>
          <ac:spMkLst>
            <pc:docMk/>
            <pc:sldMk cId="2841559965" sldId="299"/>
            <ac:spMk id="6" creationId="{35461052-DA12-9F5A-922A-662D05E4063D}"/>
          </ac:spMkLst>
        </pc:spChg>
        <pc:picChg chg="add mod">
          <ac:chgData name="Melvine Ruigrok" userId="08d05d5a-56d8-465c-ae86-fb2793fa9586" providerId="ADAL" clId="{BF25C226-8AD6-4ADA-AC70-7A94DECBEE62}" dt="2024-01-24T14:00:43.046" v="1704" actId="14100"/>
          <ac:picMkLst>
            <pc:docMk/>
            <pc:sldMk cId="2841559965" sldId="299"/>
            <ac:picMk id="3" creationId="{9A1A8A1F-990B-B9A1-9E18-3B9C5BFEA905}"/>
          </ac:picMkLst>
        </pc:picChg>
      </pc:sldChg>
      <pc:sldChg chg="addSp delSp modSp add mod ord modAnim modNotesTx">
        <pc:chgData name="Melvine Ruigrok" userId="08d05d5a-56d8-465c-ae86-fb2793fa9586" providerId="ADAL" clId="{BF25C226-8AD6-4ADA-AC70-7A94DECBEE62}" dt="2024-01-25T11:01:29.308" v="4809" actId="20577"/>
        <pc:sldMkLst>
          <pc:docMk/>
          <pc:sldMk cId="120977699" sldId="300"/>
        </pc:sldMkLst>
        <pc:spChg chg="mod">
          <ac:chgData name="Melvine Ruigrok" userId="08d05d5a-56d8-465c-ae86-fb2793fa9586" providerId="ADAL" clId="{BF25C226-8AD6-4ADA-AC70-7A94DECBEE62}" dt="2024-01-25T09:55:44.195" v="2751" actId="1076"/>
          <ac:spMkLst>
            <pc:docMk/>
            <pc:sldMk cId="120977699" sldId="300"/>
            <ac:spMk id="2" creationId="{0B27B0F5-F2A8-8527-D55B-6CFBCC25A931}"/>
          </ac:spMkLst>
        </pc:spChg>
        <pc:spChg chg="mod">
          <ac:chgData name="Melvine Ruigrok" userId="08d05d5a-56d8-465c-ae86-fb2793fa9586" providerId="ADAL" clId="{BF25C226-8AD6-4ADA-AC70-7A94DECBEE62}" dt="2024-01-24T14:15:36.536" v="1990" actId="21"/>
          <ac:spMkLst>
            <pc:docMk/>
            <pc:sldMk cId="120977699" sldId="300"/>
            <ac:spMk id="4" creationId="{2842E93A-678D-8F5F-E2DA-DCCA9BD79B7F}"/>
          </ac:spMkLst>
        </pc:spChg>
        <pc:spChg chg="add mod">
          <ac:chgData name="Melvine Ruigrok" userId="08d05d5a-56d8-465c-ae86-fb2793fa9586" providerId="ADAL" clId="{BF25C226-8AD6-4ADA-AC70-7A94DECBEE62}" dt="2024-01-24T14:17:37.360" v="2003" actId="1582"/>
          <ac:spMkLst>
            <pc:docMk/>
            <pc:sldMk cId="120977699" sldId="300"/>
            <ac:spMk id="9" creationId="{9B187430-3FEC-B4D7-4FA8-FFD009591D4E}"/>
          </ac:spMkLst>
        </pc:spChg>
        <pc:spChg chg="add del mod">
          <ac:chgData name="Melvine Ruigrok" userId="08d05d5a-56d8-465c-ae86-fb2793fa9586" providerId="ADAL" clId="{BF25C226-8AD6-4ADA-AC70-7A94DECBEE62}" dt="2024-01-24T14:17:45.559" v="2004" actId="478"/>
          <ac:spMkLst>
            <pc:docMk/>
            <pc:sldMk cId="120977699" sldId="300"/>
            <ac:spMk id="10" creationId="{477893B1-87D8-7908-FD39-3AB07231C341}"/>
          </ac:spMkLst>
        </pc:spChg>
        <pc:spChg chg="add mod">
          <ac:chgData name="Melvine Ruigrok" userId="08d05d5a-56d8-465c-ae86-fb2793fa9586" providerId="ADAL" clId="{BF25C226-8AD6-4ADA-AC70-7A94DECBEE62}" dt="2024-01-24T14:18:04.427" v="2007" actId="1076"/>
          <ac:spMkLst>
            <pc:docMk/>
            <pc:sldMk cId="120977699" sldId="300"/>
            <ac:spMk id="11" creationId="{9C167DE1-CC02-EE75-B870-F127FB04EFD4}"/>
          </ac:spMkLst>
        </pc:spChg>
        <pc:grpChg chg="del">
          <ac:chgData name="Melvine Ruigrok" userId="08d05d5a-56d8-465c-ae86-fb2793fa9586" providerId="ADAL" clId="{BF25C226-8AD6-4ADA-AC70-7A94DECBEE62}" dt="2024-01-24T14:10:19.611" v="1884" actId="478"/>
          <ac:grpSpMkLst>
            <pc:docMk/>
            <pc:sldMk cId="120977699" sldId="300"/>
            <ac:grpSpMk id="3" creationId="{E9C23B5E-9225-14BA-6B1A-549FB5473CCD}"/>
          </ac:grpSpMkLst>
        </pc:grpChg>
        <pc:picChg chg="add mod">
          <ac:chgData name="Melvine Ruigrok" userId="08d05d5a-56d8-465c-ae86-fb2793fa9586" providerId="ADAL" clId="{BF25C226-8AD6-4ADA-AC70-7A94DECBEE62}" dt="2024-01-24T14:16:50.923" v="1999" actId="1076"/>
          <ac:picMkLst>
            <pc:docMk/>
            <pc:sldMk cId="120977699" sldId="300"/>
            <ac:picMk id="8" creationId="{FA782E38-D1F2-C6E4-643D-67F321BBD155}"/>
          </ac:picMkLst>
        </pc:picChg>
      </pc:sldChg>
      <pc:sldChg chg="new del">
        <pc:chgData name="Melvine Ruigrok" userId="08d05d5a-56d8-465c-ae86-fb2793fa9586" providerId="ADAL" clId="{BF25C226-8AD6-4ADA-AC70-7A94DECBEE62}" dt="2024-01-24T14:09:17.244" v="1870" actId="680"/>
        <pc:sldMkLst>
          <pc:docMk/>
          <pc:sldMk cId="1015060168" sldId="300"/>
        </pc:sldMkLst>
      </pc:sldChg>
      <pc:sldChg chg="modSp new del mod">
        <pc:chgData name="Melvine Ruigrok" userId="08d05d5a-56d8-465c-ae86-fb2793fa9586" providerId="ADAL" clId="{BF25C226-8AD6-4ADA-AC70-7A94DECBEE62}" dt="2024-01-24T14:09:59.507" v="1880" actId="680"/>
        <pc:sldMkLst>
          <pc:docMk/>
          <pc:sldMk cId="4123595452" sldId="300"/>
        </pc:sldMkLst>
        <pc:spChg chg="mod">
          <ac:chgData name="Melvine Ruigrok" userId="08d05d5a-56d8-465c-ae86-fb2793fa9586" providerId="ADAL" clId="{BF25C226-8AD6-4ADA-AC70-7A94DECBEE62}" dt="2024-01-24T14:09:57.664" v="1877"/>
          <ac:spMkLst>
            <pc:docMk/>
            <pc:sldMk cId="4123595452" sldId="300"/>
            <ac:spMk id="2" creationId="{43E8CD61-5C5C-DB39-317B-A6861BA0A78B}"/>
          </ac:spMkLst>
        </pc:spChg>
        <pc:spChg chg="mod">
          <ac:chgData name="Melvine Ruigrok" userId="08d05d5a-56d8-465c-ae86-fb2793fa9586" providerId="ADAL" clId="{BF25C226-8AD6-4ADA-AC70-7A94DECBEE62}" dt="2024-01-24T14:09:58.943" v="1879"/>
          <ac:spMkLst>
            <pc:docMk/>
            <pc:sldMk cId="4123595452" sldId="300"/>
            <ac:spMk id="3" creationId="{61AB4662-8FA1-C2CE-C2BC-68BEF03CB151}"/>
          </ac:spMkLst>
        </pc:spChg>
      </pc:sldChg>
      <pc:sldChg chg="addSp modSp new del">
        <pc:chgData name="Melvine Ruigrok" userId="08d05d5a-56d8-465c-ae86-fb2793fa9586" providerId="ADAL" clId="{BF25C226-8AD6-4ADA-AC70-7A94DECBEE62}" dt="2024-01-25T09:40:03.996" v="2528" actId="47"/>
        <pc:sldMkLst>
          <pc:docMk/>
          <pc:sldMk cId="3708336914" sldId="301"/>
        </pc:sldMkLst>
        <pc:graphicFrameChg chg="add mod">
          <ac:chgData name="Melvine Ruigrok" userId="08d05d5a-56d8-465c-ae86-fb2793fa9586" providerId="ADAL" clId="{BF25C226-8AD6-4ADA-AC70-7A94DECBEE62}" dt="2024-01-25T09:34:02.701" v="2332"/>
          <ac:graphicFrameMkLst>
            <pc:docMk/>
            <pc:sldMk cId="3708336914" sldId="301"/>
            <ac:graphicFrameMk id="3" creationId="{C965442C-3C44-E78C-8DA3-C3F64FDBF55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865" cy="496931"/>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50270" y="0"/>
            <a:ext cx="2945865" cy="496931"/>
          </a:xfrm>
          <a:prstGeom prst="rect">
            <a:avLst/>
          </a:prstGeom>
        </p:spPr>
        <p:txBody>
          <a:bodyPr vert="horz" lIns="91440" tIns="45720" rIns="91440" bIns="45720" rtlCol="0"/>
          <a:lstStyle>
            <a:lvl1pPr algn="r">
              <a:defRPr sz="1200"/>
            </a:lvl1pPr>
          </a:lstStyle>
          <a:p>
            <a:fld id="{85A5CE2B-2B41-4980-BDD3-BF95BF373F0A}" type="datetimeFigureOut">
              <a:rPr lang="nl-NL" smtClean="0"/>
              <a:t>31-1-2024</a:t>
            </a:fld>
            <a:endParaRPr lang="nl-NL" dirty="0"/>
          </a:p>
        </p:txBody>
      </p:sp>
      <p:sp>
        <p:nvSpPr>
          <p:cNvPr id="4" name="Tijdelijke aanduiding voor dia-afbeelding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79460" y="4775964"/>
            <a:ext cx="5438756" cy="3909303"/>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120"/>
            <a:ext cx="2945865" cy="49693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50270" y="9428120"/>
            <a:ext cx="2945865" cy="496930"/>
          </a:xfrm>
          <a:prstGeom prst="rect">
            <a:avLst/>
          </a:prstGeom>
        </p:spPr>
        <p:txBody>
          <a:bodyPr vert="horz" lIns="91440" tIns="45720" rIns="91440" bIns="45720" rtlCol="0" anchor="b"/>
          <a:lstStyle>
            <a:lvl1pPr algn="r">
              <a:defRPr sz="1200"/>
            </a:lvl1pPr>
          </a:lstStyle>
          <a:p>
            <a:fld id="{AA6A137F-47D7-4629-B9B8-22E9F39B5DCA}" type="slidenum">
              <a:rPr lang="nl-NL" smtClean="0"/>
              <a:t>‹nr.›</a:t>
            </a:fld>
            <a:endParaRPr lang="nl-NL" dirty="0"/>
          </a:p>
        </p:txBody>
      </p:sp>
    </p:spTree>
    <p:extLst>
      <p:ext uri="{BB962C8B-B14F-4D97-AF65-F5344CB8AC3E}">
        <p14:creationId xmlns:p14="http://schemas.microsoft.com/office/powerpoint/2010/main" val="52878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AA6A137F-47D7-4629-B9B8-22E9F39B5DCA}" type="slidenum">
              <a:rPr lang="nl-NL" smtClean="0"/>
              <a:t>2</a:t>
            </a:fld>
            <a:endParaRPr lang="nl-NL" dirty="0"/>
          </a:p>
        </p:txBody>
      </p:sp>
    </p:spTree>
    <p:extLst>
      <p:ext uri="{BB962C8B-B14F-4D97-AF65-F5344CB8AC3E}">
        <p14:creationId xmlns:p14="http://schemas.microsoft.com/office/powerpoint/2010/main" val="2892351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solidFill>
                  <a:srgbClr val="1A1A1A"/>
                </a:solidFill>
                <a:latin typeface="abobe-caslon-pro"/>
              </a:rPr>
              <a:t>Pleidooi voor betere samenwerking gemeente en omgeving. Het is wellicht spannend maar er valt hier meer te halen dan we nu doen.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solidFill>
                  <a:srgbClr val="1A1A1A"/>
                </a:solidFill>
                <a:latin typeface="abobe-caslon-pro"/>
              </a:rPr>
              <a:t>Om een eerlijk en toekomstbestendig mobiliteitssysteem te kunnen ontwikkelen, is samenwerking tussen gemeente, ondernemers, inwoners en overige belanghebbenden een noodzaak.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solidFill>
                  <a:srgbClr val="1A1A1A"/>
                </a:solidFill>
                <a:latin typeface="abobe-caslon-pro"/>
              </a:rPr>
              <a:t>Niet alleen vragen naar de knelpunten, maar samen besluiten nemen over hoe we het gaan doen.</a:t>
            </a:r>
          </a:p>
          <a:p>
            <a:endParaRPr lang="nl-NL" dirty="0"/>
          </a:p>
        </p:txBody>
      </p:sp>
      <p:sp>
        <p:nvSpPr>
          <p:cNvPr id="4" name="Tijdelijke aanduiding voor dianummer 3"/>
          <p:cNvSpPr>
            <a:spLocks noGrp="1"/>
          </p:cNvSpPr>
          <p:nvPr>
            <p:ph type="sldNum" sz="quarter" idx="5"/>
          </p:nvPr>
        </p:nvSpPr>
        <p:spPr/>
        <p:txBody>
          <a:bodyPr/>
          <a:lstStyle/>
          <a:p>
            <a:fld id="{AA6A137F-47D7-4629-B9B8-22E9F39B5DCA}" type="slidenum">
              <a:rPr lang="nl-NL" smtClean="0"/>
              <a:t>3</a:t>
            </a:fld>
            <a:endParaRPr lang="nl-NL" dirty="0"/>
          </a:p>
        </p:txBody>
      </p:sp>
    </p:spTree>
    <p:extLst>
      <p:ext uri="{BB962C8B-B14F-4D97-AF65-F5344CB8AC3E}">
        <p14:creationId xmlns:p14="http://schemas.microsoft.com/office/powerpoint/2010/main" val="478665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AA6A137F-47D7-4629-B9B8-22E9F39B5DCA}" type="slidenum">
              <a:rPr lang="nl-NL" smtClean="0"/>
              <a:t>4</a:t>
            </a:fld>
            <a:endParaRPr lang="nl-NL" dirty="0"/>
          </a:p>
        </p:txBody>
      </p:sp>
    </p:spTree>
    <p:extLst>
      <p:ext uri="{BB962C8B-B14F-4D97-AF65-F5344CB8AC3E}">
        <p14:creationId xmlns:p14="http://schemas.microsoft.com/office/powerpoint/2010/main" val="694832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nl-NL"/>
              <a:t>Klik om stijl te bewerken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985D6BDF-9D0E-4E2B-85B8-D8F4790360C9}" type="datetimeFigureOut">
              <a:rPr lang="en-US" smtClean="0"/>
              <a:t>1/31/2024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‹nr.›</a:t>
            </a:fld>
            <a:endParaRPr lang="en-US" dirty="0"/>
          </a:p>
        </p:txBody>
      </p:sp>
    </p:spTree>
    <p:extLst>
      <p:ext uri="{BB962C8B-B14F-4D97-AF65-F5344CB8AC3E}">
        <p14:creationId xmlns:p14="http://schemas.microsoft.com/office/powerpoint/2010/main" val="3549396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85D6BDF-9D0E-4E2B-85B8-D8F4790360C9}" type="datetimeFigureOut">
              <a:rPr lang="en-US" smtClean="0"/>
              <a:t>1/31/2024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‹nr.›</a:t>
            </a:fld>
            <a:endParaRPr lang="en-US" dirty="0"/>
          </a:p>
        </p:txBody>
      </p:sp>
    </p:spTree>
    <p:extLst>
      <p:ext uri="{BB962C8B-B14F-4D97-AF65-F5344CB8AC3E}">
        <p14:creationId xmlns:p14="http://schemas.microsoft.com/office/powerpoint/2010/main" val="126791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85D6BDF-9D0E-4E2B-85B8-D8F4790360C9}" type="datetimeFigureOut">
              <a:rPr lang="en-US" smtClean="0"/>
              <a:t>1/31/2024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‹nr.›</a:t>
            </a:fld>
            <a:endParaRPr lang="en-US" dirty="0"/>
          </a:p>
        </p:txBody>
      </p:sp>
    </p:spTree>
    <p:extLst>
      <p:ext uri="{BB962C8B-B14F-4D97-AF65-F5344CB8AC3E}">
        <p14:creationId xmlns:p14="http://schemas.microsoft.com/office/powerpoint/2010/main" val="2526545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85D6BDF-9D0E-4E2B-85B8-D8F4790360C9}" type="datetimeFigureOut">
              <a:rPr lang="en-US" smtClean="0"/>
              <a:t>1/31/2024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‹nr.›</a:t>
            </a:fld>
            <a:endParaRPr lang="en-US" dirty="0"/>
          </a:p>
        </p:txBody>
      </p:sp>
    </p:spTree>
    <p:extLst>
      <p:ext uri="{BB962C8B-B14F-4D97-AF65-F5344CB8AC3E}">
        <p14:creationId xmlns:p14="http://schemas.microsoft.com/office/powerpoint/2010/main" val="282196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nl-NL"/>
              <a:t>Klik om stijl te bewerken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985D6BDF-9D0E-4E2B-85B8-D8F4790360C9}" type="datetimeFigureOut">
              <a:rPr lang="en-US" smtClean="0"/>
              <a:t>1/31/2024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‹nr.›</a:t>
            </a:fld>
            <a:endParaRPr lang="en-US" dirty="0"/>
          </a:p>
        </p:txBody>
      </p:sp>
    </p:spTree>
    <p:extLst>
      <p:ext uri="{BB962C8B-B14F-4D97-AF65-F5344CB8AC3E}">
        <p14:creationId xmlns:p14="http://schemas.microsoft.com/office/powerpoint/2010/main" val="1172407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85D6BDF-9D0E-4E2B-85B8-D8F4790360C9}" type="datetimeFigureOut">
              <a:rPr lang="en-US" smtClean="0"/>
              <a:t>1/31/2024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t>‹nr.›</a:t>
            </a:fld>
            <a:endParaRPr lang="en-US" dirty="0"/>
          </a:p>
        </p:txBody>
      </p:sp>
    </p:spTree>
    <p:extLst>
      <p:ext uri="{BB962C8B-B14F-4D97-AF65-F5344CB8AC3E}">
        <p14:creationId xmlns:p14="http://schemas.microsoft.com/office/powerpoint/2010/main" val="3237993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29842" y="2505075"/>
            <a:ext cx="3868340"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4629150" y="2505075"/>
            <a:ext cx="3887391"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85D6BDF-9D0E-4E2B-85B8-D8F4790360C9}" type="datetimeFigureOut">
              <a:rPr lang="en-US" smtClean="0"/>
              <a:t>1/31/2024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B075EA-769C-4ECD-B48E-D6FCDC24F876}" type="slidenum">
              <a:rPr lang="en-US" smtClean="0"/>
              <a:t>‹nr.›</a:t>
            </a:fld>
            <a:endParaRPr lang="en-US" dirty="0"/>
          </a:p>
        </p:txBody>
      </p:sp>
    </p:spTree>
    <p:extLst>
      <p:ext uri="{BB962C8B-B14F-4D97-AF65-F5344CB8AC3E}">
        <p14:creationId xmlns:p14="http://schemas.microsoft.com/office/powerpoint/2010/main" val="2792654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985D6BDF-9D0E-4E2B-85B8-D8F4790360C9}" type="datetimeFigureOut">
              <a:rPr lang="en-US" smtClean="0"/>
              <a:t>1/31/2024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B075EA-769C-4ECD-B48E-D6FCDC24F876}" type="slidenum">
              <a:rPr lang="en-US" smtClean="0"/>
              <a:t>‹nr.›</a:t>
            </a:fld>
            <a:endParaRPr lang="en-US" dirty="0"/>
          </a:p>
        </p:txBody>
      </p:sp>
    </p:spTree>
    <p:extLst>
      <p:ext uri="{BB962C8B-B14F-4D97-AF65-F5344CB8AC3E}">
        <p14:creationId xmlns:p14="http://schemas.microsoft.com/office/powerpoint/2010/main" val="2691738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5D6BDF-9D0E-4E2B-85B8-D8F4790360C9}" type="datetimeFigureOut">
              <a:rPr lang="en-US" smtClean="0"/>
              <a:t>1/31/2024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B075EA-769C-4ECD-B48E-D6FCDC24F876}" type="slidenum">
              <a:rPr lang="en-US" smtClean="0"/>
              <a:t>‹nr.›</a:t>
            </a:fld>
            <a:endParaRPr lang="en-US" dirty="0"/>
          </a:p>
        </p:txBody>
      </p:sp>
    </p:spTree>
    <p:extLst>
      <p:ext uri="{BB962C8B-B14F-4D97-AF65-F5344CB8AC3E}">
        <p14:creationId xmlns:p14="http://schemas.microsoft.com/office/powerpoint/2010/main" val="2671151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985D6BDF-9D0E-4E2B-85B8-D8F4790360C9}" type="datetimeFigureOut">
              <a:rPr lang="en-US" smtClean="0"/>
              <a:t>1/31/2024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t>‹nr.›</a:t>
            </a:fld>
            <a:endParaRPr lang="en-US" dirty="0"/>
          </a:p>
        </p:txBody>
      </p:sp>
    </p:spTree>
    <p:extLst>
      <p:ext uri="{BB962C8B-B14F-4D97-AF65-F5344CB8AC3E}">
        <p14:creationId xmlns:p14="http://schemas.microsoft.com/office/powerpoint/2010/main" val="3972613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a:t>Klik op het pictogram als u een afbeelding wilt toevoegen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985D6BDF-9D0E-4E2B-85B8-D8F4790360C9}" type="datetimeFigureOut">
              <a:rPr lang="en-US" smtClean="0"/>
              <a:t>1/31/2024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t>‹nr.›</a:t>
            </a:fld>
            <a:endParaRPr lang="en-US" dirty="0"/>
          </a:p>
        </p:txBody>
      </p:sp>
    </p:spTree>
    <p:extLst>
      <p:ext uri="{BB962C8B-B14F-4D97-AF65-F5344CB8AC3E}">
        <p14:creationId xmlns:p14="http://schemas.microsoft.com/office/powerpoint/2010/main" val="1040881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5D6BDF-9D0E-4E2B-85B8-D8F4790360C9}" type="datetimeFigureOut">
              <a:rPr lang="en-US" smtClean="0"/>
              <a:t>1/31/2024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B075EA-769C-4ECD-B48E-D6FCDC24F876}" type="slidenum">
              <a:rPr lang="en-US" smtClean="0"/>
              <a:t>‹nr.›</a:t>
            </a:fld>
            <a:endParaRPr lang="en-US" dirty="0"/>
          </a:p>
        </p:txBody>
      </p:sp>
      <p:sp>
        <p:nvSpPr>
          <p:cNvPr id="9" name="Rectangle 16">
            <a:extLst>
              <a:ext uri="{FF2B5EF4-FFF2-40B4-BE49-F238E27FC236}">
                <a16:creationId xmlns="" xmlns:a16="http://schemas.microsoft.com/office/drawing/2014/main" id="{14330AAA-729B-CAAD-7D49-3ED8A2A55596}"/>
              </a:ext>
            </a:extLst>
          </p:cNvPr>
          <p:cNvSpPr/>
          <p:nvPr userDrawn="1"/>
        </p:nvSpPr>
        <p:spPr>
          <a:xfrm>
            <a:off x="0" y="0"/>
            <a:ext cx="9144000" cy="857250"/>
          </a:xfrm>
          <a:prstGeom prst="rect">
            <a:avLst/>
          </a:prstGeom>
          <a:gradFill flip="none" rotWithShape="1">
            <a:gsLst>
              <a:gs pos="0">
                <a:schemeClr val="bg1"/>
              </a:gs>
              <a:gs pos="100000">
                <a:srgbClr val="26886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3453" tIns="6726" rIns="13453" bIns="6726" rtlCol="0" anchor="ctr"/>
          <a:lstStyle/>
          <a:p>
            <a:pPr algn="ctr"/>
            <a:endParaRPr lang="en-US" sz="844" dirty="0"/>
          </a:p>
        </p:txBody>
      </p:sp>
      <p:sp>
        <p:nvSpPr>
          <p:cNvPr id="10" name="Rectangle 17">
            <a:extLst>
              <a:ext uri="{FF2B5EF4-FFF2-40B4-BE49-F238E27FC236}">
                <a16:creationId xmlns="" xmlns:a16="http://schemas.microsoft.com/office/drawing/2014/main" id="{1CD8F5C4-92A8-5F5E-4D45-96F0D44C7EFA}"/>
              </a:ext>
            </a:extLst>
          </p:cNvPr>
          <p:cNvSpPr/>
          <p:nvPr userDrawn="1"/>
        </p:nvSpPr>
        <p:spPr>
          <a:xfrm>
            <a:off x="0" y="6000750"/>
            <a:ext cx="9144000" cy="857250"/>
          </a:xfrm>
          <a:prstGeom prst="rect">
            <a:avLst/>
          </a:prstGeom>
          <a:gradFill>
            <a:gsLst>
              <a:gs pos="0">
                <a:srgbClr val="DBDBDB"/>
              </a:gs>
              <a:gs pos="100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13453" tIns="6726" rIns="13453" bIns="6726" rtlCol="0" anchor="ctr"/>
          <a:lstStyle/>
          <a:p>
            <a:pPr algn="ctr"/>
            <a:endParaRPr lang="en-US" sz="844" dirty="0"/>
          </a:p>
        </p:txBody>
      </p:sp>
    </p:spTree>
    <p:extLst>
      <p:ext uri="{BB962C8B-B14F-4D97-AF65-F5344CB8AC3E}">
        <p14:creationId xmlns:p14="http://schemas.microsoft.com/office/powerpoint/2010/main" val="1809235759"/>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animo-alkmaar.n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hyperlink" Target="mailto:animo@animo-alkmaar.n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551D3E4-2D74-7981-25A1-A5A65EE9604E}"/>
              </a:ext>
            </a:extLst>
          </p:cNvPr>
          <p:cNvSpPr>
            <a:spLocks noGrp="1"/>
          </p:cNvSpPr>
          <p:nvPr>
            <p:ph type="ctrTitle"/>
          </p:nvPr>
        </p:nvSpPr>
        <p:spPr>
          <a:xfrm>
            <a:off x="914400" y="1828800"/>
            <a:ext cx="7772400" cy="3149600"/>
          </a:xfrm>
        </p:spPr>
        <p:txBody>
          <a:bodyPr>
            <a:normAutofit fontScale="90000"/>
          </a:bodyPr>
          <a:lstStyle/>
          <a:p>
            <a:r>
              <a:rPr lang="nl-NL" sz="3600" dirty="0" smtClean="0"/>
              <a:t/>
            </a:r>
            <a:br>
              <a:rPr lang="nl-NL" sz="3600" dirty="0" smtClean="0"/>
            </a:br>
            <a:r>
              <a:rPr lang="nl-NL" sz="3600" dirty="0"/>
              <a:t/>
            </a:r>
            <a:br>
              <a:rPr lang="nl-NL" sz="3600" dirty="0"/>
            </a:br>
            <a:r>
              <a:rPr lang="nl-NL" sz="3600" dirty="0" smtClean="0"/>
              <a:t/>
            </a:r>
            <a:br>
              <a:rPr lang="nl-NL" sz="3600" dirty="0" smtClean="0"/>
            </a:br>
            <a:r>
              <a:rPr lang="nl-NL" sz="3600" dirty="0"/>
              <a:t/>
            </a:r>
            <a:br>
              <a:rPr lang="nl-NL" sz="3600" dirty="0"/>
            </a:br>
            <a:r>
              <a:rPr lang="nl-NL" sz="3600" dirty="0"/>
              <a:t/>
            </a:r>
            <a:br>
              <a:rPr lang="nl-NL" sz="3600" dirty="0"/>
            </a:br>
            <a:r>
              <a:rPr lang="nl-NL" sz="3600" dirty="0"/>
              <a:t/>
            </a:r>
            <a:br>
              <a:rPr lang="nl-NL" sz="3600" dirty="0"/>
            </a:br>
            <a:r>
              <a:rPr lang="nl-NL" sz="3600" dirty="0"/>
              <a:t/>
            </a:r>
            <a:br>
              <a:rPr lang="nl-NL" sz="3600" dirty="0"/>
            </a:br>
            <a:r>
              <a:rPr lang="nl-NL" sz="3600" dirty="0" smtClean="0"/>
              <a:t/>
            </a:r>
            <a:br>
              <a:rPr lang="nl-NL" sz="3600" dirty="0" smtClean="0"/>
            </a:br>
            <a:r>
              <a:rPr lang="nl-NL" sz="3600" dirty="0"/>
              <a:t/>
            </a:r>
            <a:br>
              <a:rPr lang="nl-NL" sz="3600" dirty="0"/>
            </a:br>
            <a:r>
              <a:rPr lang="nl-NL" sz="3600" dirty="0" smtClean="0"/>
              <a:t>Visies op leefbaarheid, bedrijvigheid en mobiliteit in het centrumgebied</a:t>
            </a:r>
            <a:r>
              <a:rPr lang="nl-NL" sz="3600" dirty="0"/>
              <a:t/>
            </a:r>
            <a:br>
              <a:rPr lang="nl-NL" sz="3600" dirty="0"/>
            </a:br>
            <a:r>
              <a:rPr lang="nl-NL" sz="3600" dirty="0"/>
              <a:t/>
            </a:r>
            <a:br>
              <a:rPr lang="nl-NL" sz="3600" dirty="0"/>
            </a:br>
            <a:r>
              <a:rPr lang="nl-NL" sz="3600" dirty="0" smtClean="0"/>
              <a:t>Afsluiting</a:t>
            </a:r>
            <a:r>
              <a:rPr lang="nl-NL" sz="3600" dirty="0"/>
              <a:t/>
            </a:r>
            <a:br>
              <a:rPr lang="nl-NL" sz="3600" dirty="0"/>
            </a:br>
            <a:r>
              <a:rPr lang="nl-NL" sz="3600" dirty="0"/>
              <a:t/>
            </a:r>
            <a:br>
              <a:rPr lang="nl-NL" sz="3600" dirty="0"/>
            </a:br>
            <a:r>
              <a:rPr lang="nl-NL" sz="3600" dirty="0">
                <a:solidFill>
                  <a:srgbClr val="0070C0"/>
                </a:solidFill>
              </a:rPr>
              <a:t>Piet Boonekamp</a:t>
            </a:r>
            <a:r>
              <a:rPr lang="nl-NL" sz="2400" dirty="0">
                <a:solidFill>
                  <a:srgbClr val="0070C0"/>
                </a:solidFill>
              </a:rPr>
              <a:t/>
            </a:r>
            <a:br>
              <a:rPr lang="nl-NL" sz="2400" dirty="0">
                <a:solidFill>
                  <a:srgbClr val="0070C0"/>
                </a:solidFill>
              </a:rPr>
            </a:br>
            <a:r>
              <a:rPr lang="nl-NL" sz="3600" dirty="0"/>
              <a:t/>
            </a:r>
            <a:br>
              <a:rPr lang="nl-NL" sz="3600" dirty="0"/>
            </a:br>
            <a:endParaRPr lang="nl-NL" sz="1600" dirty="0"/>
          </a:p>
        </p:txBody>
      </p:sp>
      <p:pic>
        <p:nvPicPr>
          <p:cNvPr id="4" name="Afbeelding 3">
            <a:extLst>
              <a:ext uri="{FF2B5EF4-FFF2-40B4-BE49-F238E27FC236}">
                <a16:creationId xmlns="" xmlns:a16="http://schemas.microsoft.com/office/drawing/2014/main" id="{67C2877A-63D3-75D1-3E79-2BD82F965C94}"/>
              </a:ext>
            </a:extLst>
          </p:cNvPr>
          <p:cNvPicPr>
            <a:picLocks noChangeAspect="1"/>
          </p:cNvPicPr>
          <p:nvPr/>
        </p:nvPicPr>
        <p:blipFill>
          <a:blip r:embed="rId2"/>
          <a:stretch>
            <a:fillRect/>
          </a:stretch>
        </p:blipFill>
        <p:spPr>
          <a:xfrm>
            <a:off x="192858" y="108380"/>
            <a:ext cx="967782" cy="662470"/>
          </a:xfrm>
          <a:prstGeom prst="rect">
            <a:avLst/>
          </a:prstGeom>
        </p:spPr>
      </p:pic>
    </p:spTree>
    <p:extLst>
      <p:ext uri="{BB962C8B-B14F-4D97-AF65-F5344CB8AC3E}">
        <p14:creationId xmlns:p14="http://schemas.microsoft.com/office/powerpoint/2010/main" val="2795137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2">
            <a:extLst>
              <a:ext uri="{FF2B5EF4-FFF2-40B4-BE49-F238E27FC236}">
                <a16:creationId xmlns="" xmlns:a16="http://schemas.microsoft.com/office/drawing/2014/main" id="{2842E93A-678D-8F5F-E2DA-DCCA9BD79B7F}"/>
              </a:ext>
            </a:extLst>
          </p:cNvPr>
          <p:cNvSpPr txBox="1">
            <a:spLocks/>
          </p:cNvSpPr>
          <p:nvPr/>
        </p:nvSpPr>
        <p:spPr>
          <a:xfrm>
            <a:off x="685800" y="914400"/>
            <a:ext cx="7886700" cy="4757145"/>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3000" dirty="0" smtClean="0"/>
              <a:t>Onze boodschap:</a:t>
            </a:r>
            <a:endParaRPr lang="nl-NL" sz="3000" dirty="0" smtClean="0"/>
          </a:p>
          <a:p>
            <a:r>
              <a:rPr lang="nl-NL" sz="2200" dirty="0" smtClean="0"/>
              <a:t>Het centrumgebied zou zoveel mooier en prettiger kunnen worden. Maar dat vereist wel dat we soms een andere route nemen met de auto, hem soms in een parkeergarage zetten i.p.v. voor de deur en soms de fiets nemen of gaan lopen omdat de bestemming niet al te ver is.</a:t>
            </a:r>
          </a:p>
          <a:p>
            <a:r>
              <a:rPr lang="nl-NL" sz="2200" dirty="0" smtClean="0"/>
              <a:t>Is dat een revolutionaire visie? Wij denken van niet, maar we moeten wel die richting durven kiezen. Want anders houden we files, straten zonder ruimte voor meer groen, fietsen en lopen als een hindernisbaan en een gefragmenteerd centrumgebied waar je liever niet komt.   </a:t>
            </a:r>
            <a:endParaRPr lang="nl-NL" sz="2200" dirty="0" smtClean="0"/>
          </a:p>
          <a:p>
            <a:r>
              <a:rPr lang="nl-NL" sz="2200" dirty="0"/>
              <a:t>Vanavond hebben diverse maatschappelijke groepen een constructieve bijdrage geleverd aan oplossing van de leefbaarheids- en </a:t>
            </a:r>
            <a:r>
              <a:rPr lang="nl-NL" sz="2200" dirty="0" err="1" smtClean="0"/>
              <a:t>mobiliteits-problemen</a:t>
            </a:r>
            <a:r>
              <a:rPr lang="nl-NL" sz="2200" dirty="0" smtClean="0"/>
              <a:t> </a:t>
            </a:r>
            <a:r>
              <a:rPr lang="nl-NL" sz="2200" dirty="0"/>
              <a:t>in het </a:t>
            </a:r>
            <a:r>
              <a:rPr lang="nl-NL" sz="2200" dirty="0" smtClean="0"/>
              <a:t>centrumgebied. </a:t>
            </a:r>
          </a:p>
          <a:p>
            <a:r>
              <a:rPr lang="nl-NL" sz="2200" dirty="0" smtClean="0"/>
              <a:t>Wij </a:t>
            </a:r>
            <a:r>
              <a:rPr lang="nl-NL" sz="2200" dirty="0" smtClean="0"/>
              <a:t>hopen dat de gemeente Alkmaar ook constructief zal omgaan met wat hier vanavond is </a:t>
            </a:r>
            <a:r>
              <a:rPr lang="nl-NL" sz="2200" dirty="0" smtClean="0"/>
              <a:t>gepresenteerd</a:t>
            </a:r>
          </a:p>
          <a:p>
            <a:r>
              <a:rPr lang="nl-NL" sz="2200" dirty="0" smtClean="0"/>
              <a:t>Want </a:t>
            </a:r>
            <a:r>
              <a:rPr lang="nl-NL" sz="2200" dirty="0" smtClean="0"/>
              <a:t>uiteindelijke moeten we het samen oplossen (verwijzing naar getoonde sheet)</a:t>
            </a:r>
          </a:p>
          <a:p>
            <a:endParaRPr lang="nl-NL" dirty="0"/>
          </a:p>
        </p:txBody>
      </p:sp>
    </p:spTree>
    <p:extLst>
      <p:ext uri="{BB962C8B-B14F-4D97-AF65-F5344CB8AC3E}">
        <p14:creationId xmlns:p14="http://schemas.microsoft.com/office/powerpoint/2010/main" val="23958016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B27B0F5-F2A8-8527-D55B-6CFBCC25A931}"/>
              </a:ext>
            </a:extLst>
          </p:cNvPr>
          <p:cNvSpPr>
            <a:spLocks noGrp="1"/>
          </p:cNvSpPr>
          <p:nvPr>
            <p:ph type="title"/>
          </p:nvPr>
        </p:nvSpPr>
        <p:spPr>
          <a:xfrm>
            <a:off x="644863" y="799239"/>
            <a:ext cx="7886700" cy="643139"/>
          </a:xfrm>
        </p:spPr>
        <p:txBody>
          <a:bodyPr>
            <a:normAutofit/>
          </a:bodyPr>
          <a:lstStyle/>
          <a:p>
            <a:r>
              <a:rPr lang="nl-NL" sz="2800" dirty="0" smtClean="0"/>
              <a:t>Samenwerken aan leefbare mobiliteit in Alkmaar</a:t>
            </a:r>
            <a:endParaRPr lang="nl-NL" sz="2800" dirty="0"/>
          </a:p>
        </p:txBody>
      </p:sp>
      <p:sp>
        <p:nvSpPr>
          <p:cNvPr id="4" name="Tijdelijke aanduiding voor inhoud 2">
            <a:extLst>
              <a:ext uri="{FF2B5EF4-FFF2-40B4-BE49-F238E27FC236}">
                <a16:creationId xmlns="" xmlns:a16="http://schemas.microsoft.com/office/drawing/2014/main" id="{2842E93A-678D-8F5F-E2DA-DCCA9BD79B7F}"/>
              </a:ext>
            </a:extLst>
          </p:cNvPr>
          <p:cNvSpPr txBox="1">
            <a:spLocks/>
          </p:cNvSpPr>
          <p:nvPr/>
        </p:nvSpPr>
        <p:spPr>
          <a:xfrm>
            <a:off x="628650" y="1337556"/>
            <a:ext cx="7886700" cy="249139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nl-NL" sz="2400" dirty="0">
              <a:solidFill>
                <a:srgbClr val="1A1A1A"/>
              </a:solidFill>
              <a:latin typeface="wigrum"/>
            </a:endParaRPr>
          </a:p>
          <a:p>
            <a:pPr marL="0" indent="0">
              <a:buNone/>
            </a:pPr>
            <a:endParaRPr lang="nl-NL" sz="2400" dirty="0">
              <a:solidFill>
                <a:srgbClr val="1A1A1A"/>
              </a:solidFill>
              <a:latin typeface="wigrum"/>
            </a:endParaRPr>
          </a:p>
          <a:p>
            <a:pPr marL="0" indent="0">
              <a:buNone/>
            </a:pPr>
            <a:endParaRPr lang="nl-NL" dirty="0"/>
          </a:p>
        </p:txBody>
      </p:sp>
      <p:pic>
        <p:nvPicPr>
          <p:cNvPr id="8" name="Afbeelding 7">
            <a:extLst>
              <a:ext uri="{FF2B5EF4-FFF2-40B4-BE49-F238E27FC236}">
                <a16:creationId xmlns="" xmlns:a16="http://schemas.microsoft.com/office/drawing/2014/main" id="{FA782E38-D1F2-C6E4-643D-67F321BBD155}"/>
              </a:ext>
            </a:extLst>
          </p:cNvPr>
          <p:cNvPicPr>
            <a:picLocks noChangeAspect="1"/>
          </p:cNvPicPr>
          <p:nvPr/>
        </p:nvPicPr>
        <p:blipFill>
          <a:blip r:embed="rId3"/>
          <a:stretch>
            <a:fillRect/>
          </a:stretch>
        </p:blipFill>
        <p:spPr>
          <a:xfrm>
            <a:off x="809625" y="1547201"/>
            <a:ext cx="7524750" cy="4945673"/>
          </a:xfrm>
          <a:prstGeom prst="rect">
            <a:avLst/>
          </a:prstGeom>
        </p:spPr>
      </p:pic>
      <p:sp>
        <p:nvSpPr>
          <p:cNvPr id="9" name="Ovaal 8">
            <a:extLst>
              <a:ext uri="{FF2B5EF4-FFF2-40B4-BE49-F238E27FC236}">
                <a16:creationId xmlns="" xmlns:a16="http://schemas.microsoft.com/office/drawing/2014/main" id="{9B187430-3FEC-B4D7-4FA8-FFD009591D4E}"/>
              </a:ext>
            </a:extLst>
          </p:cNvPr>
          <p:cNvSpPr/>
          <p:nvPr/>
        </p:nvSpPr>
        <p:spPr>
          <a:xfrm>
            <a:off x="85725" y="2720182"/>
            <a:ext cx="4038600" cy="2743200"/>
          </a:xfrm>
          <a:prstGeom prst="ellipse">
            <a:avLst/>
          </a:prstGeom>
          <a:noFill/>
          <a:ln w="38100"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lang="nl-NL" dirty="0"/>
          </a:p>
        </p:txBody>
      </p:sp>
      <p:sp>
        <p:nvSpPr>
          <p:cNvPr id="11" name="Ovaal 10">
            <a:extLst>
              <a:ext uri="{FF2B5EF4-FFF2-40B4-BE49-F238E27FC236}">
                <a16:creationId xmlns="" xmlns:a16="http://schemas.microsoft.com/office/drawing/2014/main" id="{9C167DE1-CC02-EE75-B870-F127FB04EFD4}"/>
              </a:ext>
            </a:extLst>
          </p:cNvPr>
          <p:cNvSpPr/>
          <p:nvPr/>
        </p:nvSpPr>
        <p:spPr>
          <a:xfrm>
            <a:off x="3124200" y="1715270"/>
            <a:ext cx="4038600" cy="2743200"/>
          </a:xfrm>
          <a:prstGeom prst="ellipse">
            <a:avLst/>
          </a:prstGeom>
          <a:noFill/>
          <a:ln w="38100"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lang="nl-NL" dirty="0"/>
          </a:p>
        </p:txBody>
      </p:sp>
    </p:spTree>
    <p:extLst>
      <p:ext uri="{BB962C8B-B14F-4D97-AF65-F5344CB8AC3E}">
        <p14:creationId xmlns:p14="http://schemas.microsoft.com/office/powerpoint/2010/main" val="1209776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9"/>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2">
            <a:extLst>
              <a:ext uri="{FF2B5EF4-FFF2-40B4-BE49-F238E27FC236}">
                <a16:creationId xmlns="" xmlns:a16="http://schemas.microsoft.com/office/drawing/2014/main" id="{2842E93A-678D-8F5F-E2DA-DCCA9BD79B7F}"/>
              </a:ext>
            </a:extLst>
          </p:cNvPr>
          <p:cNvSpPr txBox="1">
            <a:spLocks/>
          </p:cNvSpPr>
          <p:nvPr/>
        </p:nvSpPr>
        <p:spPr>
          <a:xfrm>
            <a:off x="609600" y="1600200"/>
            <a:ext cx="7886700" cy="426589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nl-NL" sz="2200" i="1" dirty="0" smtClean="0"/>
          </a:p>
          <a:p>
            <a:r>
              <a:rPr lang="nl-NL" sz="2200" i="1" dirty="0" smtClean="0"/>
              <a:t>Allereerst wil ik de vertegenwoordigers van de maatschappelijke groepen danken voor hun bijdrage. Het was een zeer nuttige verbreding van het denken over (auto)mobiliteit.</a:t>
            </a:r>
          </a:p>
          <a:p>
            <a:r>
              <a:rPr lang="nl-NL" sz="2200" i="1" dirty="0" smtClean="0"/>
              <a:t>En natuurlijk ook Twan </a:t>
            </a:r>
            <a:r>
              <a:rPr lang="nl-NL" sz="2200" i="1" dirty="0" err="1" smtClean="0"/>
              <a:t>Huys</a:t>
            </a:r>
            <a:r>
              <a:rPr lang="nl-NL" sz="2200" i="1" dirty="0" smtClean="0"/>
              <a:t> die de bijeenkomst heeft </a:t>
            </a:r>
            <a:r>
              <a:rPr lang="nl-NL" sz="2200" i="1" dirty="0" smtClean="0"/>
              <a:t>geleid </a:t>
            </a:r>
            <a:r>
              <a:rPr lang="nl-NL" sz="2200" i="1" dirty="0" smtClean="0"/>
              <a:t>en zijn gesprekspartners vriendelijk maar kritisch heeft ondervraagd – een applausje waard !</a:t>
            </a:r>
          </a:p>
          <a:p>
            <a:r>
              <a:rPr lang="nl-NL" sz="2200" i="1" dirty="0" smtClean="0"/>
              <a:t>Dan nog wat praktische informatie.</a:t>
            </a:r>
          </a:p>
          <a:p>
            <a:r>
              <a:rPr lang="nl-NL" sz="2200" i="1" dirty="0"/>
              <a:t>D</a:t>
            </a:r>
            <a:r>
              <a:rPr lang="nl-NL" sz="2200" i="1" dirty="0" smtClean="0"/>
              <a:t>e </a:t>
            </a:r>
            <a:r>
              <a:rPr lang="nl-NL" sz="2200" i="1" dirty="0"/>
              <a:t>Visie van Animo </a:t>
            </a:r>
            <a:r>
              <a:rPr lang="nl-NL" sz="2200" i="1" dirty="0" smtClean="0"/>
              <a:t>staat nu op </a:t>
            </a:r>
            <a:r>
              <a:rPr lang="nl-NL" sz="2200" i="1" dirty="0"/>
              <a:t>onze website: </a:t>
            </a:r>
            <a:r>
              <a:rPr lang="nl-NL" sz="2200" i="1" dirty="0" smtClean="0">
                <a:hlinkClick r:id="rId3"/>
              </a:rPr>
              <a:t>https</a:t>
            </a:r>
            <a:r>
              <a:rPr lang="nl-NL" sz="2200" i="1" dirty="0">
                <a:hlinkClick r:id="rId3"/>
              </a:rPr>
              <a:t>://animo-alkmaar.nl</a:t>
            </a:r>
            <a:r>
              <a:rPr lang="nl-NL" sz="2200" i="1" dirty="0" smtClean="0">
                <a:hlinkClick r:id="rId3"/>
              </a:rPr>
              <a:t>/</a:t>
            </a:r>
            <a:r>
              <a:rPr lang="nl-NL" sz="2200" i="1" dirty="0" smtClean="0"/>
              <a:t> zodat </a:t>
            </a:r>
            <a:r>
              <a:rPr lang="nl-NL" sz="2200" i="1" dirty="0"/>
              <a:t>u deze kunt downloaden en nog eens rustig kunt bekijken.</a:t>
            </a:r>
            <a:endParaRPr lang="nl-NL" sz="2200" i="1" dirty="0" smtClean="0"/>
          </a:p>
          <a:p>
            <a:r>
              <a:rPr lang="nl-NL" sz="2200" i="1" dirty="0" smtClean="0"/>
              <a:t>De presentaties komen ook op ANIMO-site</a:t>
            </a:r>
          </a:p>
          <a:p>
            <a:r>
              <a:rPr lang="nl-NL" sz="2200" i="1" dirty="0" smtClean="0"/>
              <a:t>Heeft u nog vragen, of wilt u reageren op het gebodene, dan kunt dat doen via </a:t>
            </a:r>
            <a:r>
              <a:rPr lang="nl-NL" sz="2200" i="1" dirty="0" smtClean="0"/>
              <a:t>een </a:t>
            </a:r>
            <a:r>
              <a:rPr lang="nl-NL" sz="2200" i="1" dirty="0" smtClean="0"/>
              <a:t>mail naar </a:t>
            </a:r>
            <a:r>
              <a:rPr lang="nl-NL" sz="2200" i="1" dirty="0">
                <a:hlinkClick r:id="rId4"/>
              </a:rPr>
              <a:t>animo@animo-alkmaar.nl</a:t>
            </a:r>
            <a:endParaRPr lang="nl-NL" sz="2200" i="1" dirty="0"/>
          </a:p>
          <a:p>
            <a:r>
              <a:rPr lang="nl-NL" sz="2200" i="1" dirty="0" smtClean="0"/>
              <a:t>Het verslag van de interviews en de reacties wordt later toegezonden aan alle </a:t>
            </a:r>
            <a:r>
              <a:rPr lang="nl-NL" sz="2200" i="1" dirty="0" smtClean="0"/>
              <a:t>aangemelde personen</a:t>
            </a:r>
            <a:endParaRPr lang="nl-NL" sz="2200" i="1" dirty="0" smtClean="0"/>
          </a:p>
          <a:p>
            <a:r>
              <a:rPr lang="nl-NL" sz="2200" i="1" dirty="0" smtClean="0"/>
              <a:t>Tenslotte danken wij u </a:t>
            </a:r>
            <a:r>
              <a:rPr lang="nl-NL" sz="2200" i="1" dirty="0" smtClean="0"/>
              <a:t>voor </a:t>
            </a:r>
            <a:r>
              <a:rPr lang="nl-NL" sz="2200" i="1" dirty="0"/>
              <a:t>uw </a:t>
            </a:r>
            <a:r>
              <a:rPr lang="nl-NL" sz="2200" i="1" dirty="0" smtClean="0"/>
              <a:t>komst. U kunt nog met ons napraten aan de bar en anders wensen we u een </a:t>
            </a:r>
            <a:r>
              <a:rPr lang="nl-NL" sz="2200" i="1" dirty="0"/>
              <a:t>veilige </a:t>
            </a:r>
            <a:r>
              <a:rPr lang="nl-NL" sz="2200" i="1" dirty="0" smtClean="0"/>
              <a:t>thuisreis. </a:t>
            </a:r>
            <a:r>
              <a:rPr lang="nl-NL" sz="2200" i="1" dirty="0"/>
              <a:t>Tot ziens!</a:t>
            </a:r>
          </a:p>
        </p:txBody>
      </p:sp>
      <p:sp>
        <p:nvSpPr>
          <p:cNvPr id="2" name="Tekstvak 1"/>
          <p:cNvSpPr txBox="1"/>
          <p:nvPr/>
        </p:nvSpPr>
        <p:spPr>
          <a:xfrm>
            <a:off x="1524000" y="838200"/>
            <a:ext cx="5590505" cy="461665"/>
          </a:xfrm>
          <a:prstGeom prst="rect">
            <a:avLst/>
          </a:prstGeom>
          <a:noFill/>
        </p:spPr>
        <p:txBody>
          <a:bodyPr wrap="none" rtlCol="0">
            <a:spAutoFit/>
          </a:bodyPr>
          <a:lstStyle/>
          <a:p>
            <a:r>
              <a:rPr lang="nl-NL" sz="2400" dirty="0" smtClean="0"/>
              <a:t>Afsluiten met dankwoord en mededelingen</a:t>
            </a:r>
            <a:endParaRPr lang="nl-NL" sz="2400" dirty="0"/>
          </a:p>
        </p:txBody>
      </p:sp>
    </p:spTree>
    <p:extLst>
      <p:ext uri="{BB962C8B-B14F-4D97-AF65-F5344CB8AC3E}">
        <p14:creationId xmlns:p14="http://schemas.microsoft.com/office/powerpoint/2010/main" val="20121789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AE6F2518-B084-4896-AF52-66CC2144AA26}"/>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11291</TotalTime>
  <Words>388</Words>
  <Application>Microsoft Office PowerPoint</Application>
  <PresentationFormat>Diavoorstelling (4:3)</PresentationFormat>
  <Paragraphs>25</Paragraphs>
  <Slides>4</Slides>
  <Notes>3</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4</vt:i4>
      </vt:variant>
    </vt:vector>
  </HeadingPairs>
  <TitlesOfParts>
    <vt:vector size="10" baseType="lpstr">
      <vt:lpstr>abobe-caslon-pro</vt:lpstr>
      <vt:lpstr>Arial</vt:lpstr>
      <vt:lpstr>Calibri</vt:lpstr>
      <vt:lpstr>Calibri Light</vt:lpstr>
      <vt:lpstr>wigrum</vt:lpstr>
      <vt:lpstr>Kantoorthema</vt:lpstr>
      <vt:lpstr>         Visies op leefbaarheid, bedrijvigheid en mobiliteit in het centrumgebied  Afsluiting  Piet Boonekamp  </vt:lpstr>
      <vt:lpstr>PowerPoint-presentatie</vt:lpstr>
      <vt:lpstr>Samenwerken aan leefbare mobiliteit in Alkmaar</vt:lpstr>
      <vt:lpstr>PowerPoint-presentatie</vt:lpstr>
    </vt:vector>
  </TitlesOfParts>
  <Company>Genigraphics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 Tri-Fold</dc:title>
  <dc:creator>Jay Larson</dc:creator>
  <dc:description>Quality poster printing
www.genigraphics.com
1-800-790-4001</dc:description>
  <cp:lastModifiedBy>Boonekamp</cp:lastModifiedBy>
  <cp:revision>178</cp:revision>
  <cp:lastPrinted>2024-01-31T11:26:13Z</cp:lastPrinted>
  <dcterms:created xsi:type="dcterms:W3CDTF">2013-02-10T21:14:48Z</dcterms:created>
  <dcterms:modified xsi:type="dcterms:W3CDTF">2024-01-31T15:53:20Z</dcterms:modified>
</cp:coreProperties>
</file>